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3" r:id="rId3"/>
    <p:sldId id="277" r:id="rId4"/>
    <p:sldId id="278" r:id="rId5"/>
    <p:sldId id="259" r:id="rId6"/>
    <p:sldId id="293" r:id="rId7"/>
    <p:sldId id="281" r:id="rId8"/>
    <p:sldId id="289" r:id="rId9"/>
    <p:sldId id="287" r:id="rId10"/>
    <p:sldId id="261" r:id="rId11"/>
    <p:sldId id="262" r:id="rId12"/>
    <p:sldId id="263" r:id="rId13"/>
    <p:sldId id="265" r:id="rId14"/>
    <p:sldId id="264" r:id="rId15"/>
    <p:sldId id="268" r:id="rId16"/>
    <p:sldId id="273" r:id="rId17"/>
    <p:sldId id="267" r:id="rId18"/>
    <p:sldId id="272" r:id="rId19"/>
    <p:sldId id="295" r:id="rId20"/>
    <p:sldId id="274" r:id="rId21"/>
    <p:sldId id="271" r:id="rId22"/>
    <p:sldId id="280" r:id="rId23"/>
    <p:sldId id="291" r:id="rId24"/>
    <p:sldId id="266" r:id="rId25"/>
    <p:sldId id="269" r:id="rId26"/>
    <p:sldId id="270" r:id="rId27"/>
    <p:sldId id="288" r:id="rId28"/>
    <p:sldId id="282" r:id="rId29"/>
    <p:sldId id="294" r:id="rId30"/>
    <p:sldId id="292" r:id="rId31"/>
    <p:sldId id="290" r:id="rId32"/>
    <p:sldId id="286" r:id="rId33"/>
    <p:sldId id="276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CC476-6827-4941-A814-DC2CAFB86297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77395-06B9-9249-B971-E9FC3588D0E4}">
      <dgm:prSet phldrT="[Text]"/>
      <dgm:spPr/>
      <dgm:t>
        <a:bodyPr/>
        <a:lstStyle/>
        <a:p>
          <a:r>
            <a:rPr lang="en-US" b="1" dirty="0" smtClean="0"/>
            <a:t>Managers </a:t>
          </a:r>
          <a:endParaRPr lang="en-US" b="1" dirty="0"/>
        </a:p>
      </dgm:t>
    </dgm:pt>
    <dgm:pt modelId="{268250E3-1EC7-4942-9299-7C02FE96B676}" type="parTrans" cxnId="{27145F8C-D1CC-BF4A-AEDB-068933096FF4}">
      <dgm:prSet/>
      <dgm:spPr/>
      <dgm:t>
        <a:bodyPr/>
        <a:lstStyle/>
        <a:p>
          <a:endParaRPr lang="en-US"/>
        </a:p>
      </dgm:t>
    </dgm:pt>
    <dgm:pt modelId="{7E4B77FE-631D-8949-B2AF-C956F827DD50}" type="sibTrans" cxnId="{27145F8C-D1CC-BF4A-AEDB-068933096FF4}">
      <dgm:prSet/>
      <dgm:spPr/>
      <dgm:t>
        <a:bodyPr/>
        <a:lstStyle/>
        <a:p>
          <a:endParaRPr lang="en-US"/>
        </a:p>
      </dgm:t>
    </dgm:pt>
    <dgm:pt modelId="{F3869EBC-358F-DD49-8A5D-CF75423F9A1E}">
      <dgm:prSet phldrT="[Text]"/>
      <dgm:spPr/>
      <dgm:t>
        <a:bodyPr/>
        <a:lstStyle/>
        <a:p>
          <a:r>
            <a:rPr lang="en-US" dirty="0" smtClean="0"/>
            <a:t>Kaylee Quinn	</a:t>
          </a:r>
          <a:endParaRPr lang="en-US" dirty="0"/>
        </a:p>
      </dgm:t>
    </dgm:pt>
    <dgm:pt modelId="{EA1CCC04-E93E-EA4F-8EF6-1710127B2D01}" type="parTrans" cxnId="{D6B26506-509F-104D-AD0F-38BE14D3C895}">
      <dgm:prSet/>
      <dgm:spPr/>
      <dgm:t>
        <a:bodyPr/>
        <a:lstStyle/>
        <a:p>
          <a:endParaRPr lang="en-US"/>
        </a:p>
      </dgm:t>
    </dgm:pt>
    <dgm:pt modelId="{2CB68F4B-2999-6642-85AF-8A8E03FAB1CC}" type="sibTrans" cxnId="{D6B26506-509F-104D-AD0F-38BE14D3C895}">
      <dgm:prSet/>
      <dgm:spPr/>
      <dgm:t>
        <a:bodyPr/>
        <a:lstStyle/>
        <a:p>
          <a:endParaRPr lang="en-US"/>
        </a:p>
      </dgm:t>
    </dgm:pt>
    <dgm:pt modelId="{98860D4A-9076-0048-908D-9356AA7EFC23}">
      <dgm:prSet phldrT="[Text]"/>
      <dgm:spPr/>
      <dgm:t>
        <a:bodyPr/>
        <a:lstStyle/>
        <a:p>
          <a:r>
            <a:rPr lang="en-US" dirty="0" smtClean="0"/>
            <a:t>John </a:t>
          </a:r>
          <a:r>
            <a:rPr lang="en-US" dirty="0" err="1" smtClean="0"/>
            <a:t>Rossow</a:t>
          </a:r>
          <a:r>
            <a:rPr lang="en-US" dirty="0" smtClean="0"/>
            <a:t> </a:t>
          </a:r>
          <a:endParaRPr lang="en-US" dirty="0"/>
        </a:p>
      </dgm:t>
    </dgm:pt>
    <dgm:pt modelId="{30E7A5A8-A2FC-204E-A04A-A109EA76FCC2}" type="parTrans" cxnId="{2491209B-83DA-DA4B-8AA2-CC3F5CAAE9D2}">
      <dgm:prSet/>
      <dgm:spPr/>
      <dgm:t>
        <a:bodyPr/>
        <a:lstStyle/>
        <a:p>
          <a:endParaRPr lang="en-US"/>
        </a:p>
      </dgm:t>
    </dgm:pt>
    <dgm:pt modelId="{D313C3E9-E834-C741-994D-069168C56554}" type="sibTrans" cxnId="{2491209B-83DA-DA4B-8AA2-CC3F5CAAE9D2}">
      <dgm:prSet/>
      <dgm:spPr/>
      <dgm:t>
        <a:bodyPr/>
        <a:lstStyle/>
        <a:p>
          <a:endParaRPr lang="en-US"/>
        </a:p>
      </dgm:t>
    </dgm:pt>
    <dgm:pt modelId="{69E7D186-DC0E-0548-8761-4622554A0C76}">
      <dgm:prSet phldrT="[Text]"/>
      <dgm:spPr/>
      <dgm:t>
        <a:bodyPr/>
        <a:lstStyle/>
        <a:p>
          <a:r>
            <a:rPr lang="en-US" dirty="0" smtClean="0"/>
            <a:t>Laura Burns </a:t>
          </a:r>
          <a:endParaRPr lang="en-US" dirty="0"/>
        </a:p>
      </dgm:t>
    </dgm:pt>
    <dgm:pt modelId="{10B8B7CF-C1A0-BE45-A6D4-B4759627F661}" type="parTrans" cxnId="{1131A2CE-2989-4542-8508-8B555F1DF182}">
      <dgm:prSet/>
      <dgm:spPr/>
      <dgm:t>
        <a:bodyPr/>
        <a:lstStyle/>
        <a:p>
          <a:endParaRPr lang="en-US"/>
        </a:p>
      </dgm:t>
    </dgm:pt>
    <dgm:pt modelId="{B00143CE-6A27-AF47-A5EB-960CA53212AE}" type="sibTrans" cxnId="{1131A2CE-2989-4542-8508-8B555F1DF182}">
      <dgm:prSet/>
      <dgm:spPr/>
      <dgm:t>
        <a:bodyPr/>
        <a:lstStyle/>
        <a:p>
          <a:endParaRPr lang="en-US"/>
        </a:p>
      </dgm:t>
    </dgm:pt>
    <dgm:pt modelId="{3B947BB3-7E08-4246-A0A1-6E2361857FA4}">
      <dgm:prSet phldrT="[Text]"/>
      <dgm:spPr/>
      <dgm:t>
        <a:bodyPr/>
        <a:lstStyle/>
        <a:p>
          <a:r>
            <a:rPr lang="en-US" dirty="0" smtClean="0"/>
            <a:t>Clark Broughton</a:t>
          </a:r>
          <a:endParaRPr lang="en-US" dirty="0"/>
        </a:p>
      </dgm:t>
    </dgm:pt>
    <dgm:pt modelId="{AE94B25E-4C2D-CC46-94A9-9AA3F8B4531C}" type="parTrans" cxnId="{75EA5761-0145-2C4C-82BB-DE03A19E1C77}">
      <dgm:prSet/>
      <dgm:spPr/>
      <dgm:t>
        <a:bodyPr/>
        <a:lstStyle/>
        <a:p>
          <a:endParaRPr lang="en-US"/>
        </a:p>
      </dgm:t>
    </dgm:pt>
    <dgm:pt modelId="{887BAC9C-040A-E148-A5B2-086E36C8DC5F}" type="sibTrans" cxnId="{75EA5761-0145-2C4C-82BB-DE03A19E1C77}">
      <dgm:prSet/>
      <dgm:spPr/>
      <dgm:t>
        <a:bodyPr/>
        <a:lstStyle/>
        <a:p>
          <a:endParaRPr lang="en-US"/>
        </a:p>
      </dgm:t>
    </dgm:pt>
    <dgm:pt modelId="{6AC2A78F-70C5-4A4C-9DA4-F4E6E55B2BA9}" type="pres">
      <dgm:prSet presAssocID="{AE8CC476-6827-4941-A814-DC2CAFB862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F7DD8-9975-1542-9604-48DF66DF4D41}" type="pres">
      <dgm:prSet presAssocID="{06977395-06B9-9249-B971-E9FC3588D0E4}" presName="centerShape" presStyleLbl="node0" presStyleIdx="0" presStyleCnt="1" custScaleX="142381" custScaleY="131041"/>
      <dgm:spPr/>
      <dgm:t>
        <a:bodyPr/>
        <a:lstStyle/>
        <a:p>
          <a:endParaRPr lang="en-US"/>
        </a:p>
      </dgm:t>
    </dgm:pt>
    <dgm:pt modelId="{410B50B6-2571-2342-A025-A2D0D46DD11B}" type="pres">
      <dgm:prSet presAssocID="{EA1CCC04-E93E-EA4F-8EF6-1710127B2D0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11B4232-18B6-2445-A0A1-7DEFADA2D21C}" type="pres">
      <dgm:prSet presAssocID="{EA1CCC04-E93E-EA4F-8EF6-1710127B2D0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7CD10A1-9445-A44A-9BF5-8BE25A5702F1}" type="pres">
      <dgm:prSet presAssocID="{F3869EBC-358F-DD49-8A5D-CF75423F9A1E}" presName="node" presStyleLbl="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B1E09-D7E6-0A4D-A6C8-41260FA0FF1E}" type="pres">
      <dgm:prSet presAssocID="{30E7A5A8-A2FC-204E-A04A-A109EA76FCC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1F563AC-93B9-3B41-AC3F-C92A3893EE29}" type="pres">
      <dgm:prSet presAssocID="{30E7A5A8-A2FC-204E-A04A-A109EA76FCC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93CE3B4-5532-F34A-B513-07FDD8171130}" type="pres">
      <dgm:prSet presAssocID="{98860D4A-9076-0048-908D-9356AA7EFC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1F42B-4C7B-BC4B-ACBA-B0728099D10B}" type="pres">
      <dgm:prSet presAssocID="{10B8B7CF-C1A0-BE45-A6D4-B4759627F66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875BBEB-5CEA-8A4E-BBB6-5156173F353E}" type="pres">
      <dgm:prSet presAssocID="{10B8B7CF-C1A0-BE45-A6D4-B4759627F66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844CC13-98D9-5143-BD47-3F47929999D7}" type="pres">
      <dgm:prSet presAssocID="{69E7D186-DC0E-0548-8761-4622554A0C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D34E-58C4-284E-8F4E-FE6B91D2FF58}" type="pres">
      <dgm:prSet presAssocID="{AE94B25E-4C2D-CC46-94A9-9AA3F8B4531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706B56D-F7FA-3E4B-BABA-0E992786C253}" type="pres">
      <dgm:prSet presAssocID="{AE94B25E-4C2D-CC46-94A9-9AA3F8B4531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6F68143-518A-4245-A0E0-527A97D91B4A}" type="pres">
      <dgm:prSet presAssocID="{3B947BB3-7E08-4246-A0A1-6E2361857F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C1A60-891B-5340-A466-BC4A57F540B1}" type="presOf" srcId="{69E7D186-DC0E-0548-8761-4622554A0C76}" destId="{8844CC13-98D9-5143-BD47-3F47929999D7}" srcOrd="0" destOrd="0" presId="urn:microsoft.com/office/officeart/2005/8/layout/radial5"/>
    <dgm:cxn modelId="{3B211272-8EFD-9746-81DF-4F4789FD06C1}" type="presOf" srcId="{3B947BB3-7E08-4246-A0A1-6E2361857FA4}" destId="{96F68143-518A-4245-A0E0-527A97D91B4A}" srcOrd="0" destOrd="0" presId="urn:microsoft.com/office/officeart/2005/8/layout/radial5"/>
    <dgm:cxn modelId="{2A179744-00A8-8348-A6E9-13E843D3C102}" type="presOf" srcId="{06977395-06B9-9249-B971-E9FC3588D0E4}" destId="{298F7DD8-9975-1542-9604-48DF66DF4D41}" srcOrd="0" destOrd="0" presId="urn:microsoft.com/office/officeart/2005/8/layout/radial5"/>
    <dgm:cxn modelId="{8212C4D3-7614-784F-969D-B52A44AFCB4B}" type="presOf" srcId="{F3869EBC-358F-DD49-8A5D-CF75423F9A1E}" destId="{57CD10A1-9445-A44A-9BF5-8BE25A5702F1}" srcOrd="0" destOrd="0" presId="urn:microsoft.com/office/officeart/2005/8/layout/radial5"/>
    <dgm:cxn modelId="{642DE16D-8EB0-5C43-BA69-F4C7CD67B517}" type="presOf" srcId="{EA1CCC04-E93E-EA4F-8EF6-1710127B2D01}" destId="{311B4232-18B6-2445-A0A1-7DEFADA2D21C}" srcOrd="1" destOrd="0" presId="urn:microsoft.com/office/officeart/2005/8/layout/radial5"/>
    <dgm:cxn modelId="{60AAEFB5-E2A8-9D47-8BFF-08AA7D2F10B1}" type="presOf" srcId="{AE94B25E-4C2D-CC46-94A9-9AA3F8B4531C}" destId="{2B58D34E-58C4-284E-8F4E-FE6B91D2FF58}" srcOrd="0" destOrd="0" presId="urn:microsoft.com/office/officeart/2005/8/layout/radial5"/>
    <dgm:cxn modelId="{EE11A7AD-91A1-BE43-90B8-6CE5205BE07C}" type="presOf" srcId="{AE94B25E-4C2D-CC46-94A9-9AA3F8B4531C}" destId="{F706B56D-F7FA-3E4B-BABA-0E992786C253}" srcOrd="1" destOrd="0" presId="urn:microsoft.com/office/officeart/2005/8/layout/radial5"/>
    <dgm:cxn modelId="{72BBBC85-997F-1840-8D6F-58B55A712991}" type="presOf" srcId="{EA1CCC04-E93E-EA4F-8EF6-1710127B2D01}" destId="{410B50B6-2571-2342-A025-A2D0D46DD11B}" srcOrd="0" destOrd="0" presId="urn:microsoft.com/office/officeart/2005/8/layout/radial5"/>
    <dgm:cxn modelId="{75EA5761-0145-2C4C-82BB-DE03A19E1C77}" srcId="{06977395-06B9-9249-B971-E9FC3588D0E4}" destId="{3B947BB3-7E08-4246-A0A1-6E2361857FA4}" srcOrd="3" destOrd="0" parTransId="{AE94B25E-4C2D-CC46-94A9-9AA3F8B4531C}" sibTransId="{887BAC9C-040A-E148-A5B2-086E36C8DC5F}"/>
    <dgm:cxn modelId="{91EE1B8E-0F1A-8F40-8CC8-CE61AD383C88}" type="presOf" srcId="{30E7A5A8-A2FC-204E-A04A-A109EA76FCC2}" destId="{31F563AC-93B9-3B41-AC3F-C92A3893EE29}" srcOrd="1" destOrd="0" presId="urn:microsoft.com/office/officeart/2005/8/layout/radial5"/>
    <dgm:cxn modelId="{1131A2CE-2989-4542-8508-8B555F1DF182}" srcId="{06977395-06B9-9249-B971-E9FC3588D0E4}" destId="{69E7D186-DC0E-0548-8761-4622554A0C76}" srcOrd="2" destOrd="0" parTransId="{10B8B7CF-C1A0-BE45-A6D4-B4759627F661}" sibTransId="{B00143CE-6A27-AF47-A5EB-960CA53212AE}"/>
    <dgm:cxn modelId="{61F02AD4-9B7E-7743-B987-1A7BF218FE21}" type="presOf" srcId="{30E7A5A8-A2FC-204E-A04A-A109EA76FCC2}" destId="{BDFB1E09-D7E6-0A4D-A6C8-41260FA0FF1E}" srcOrd="0" destOrd="0" presId="urn:microsoft.com/office/officeart/2005/8/layout/radial5"/>
    <dgm:cxn modelId="{D6B26506-509F-104D-AD0F-38BE14D3C895}" srcId="{06977395-06B9-9249-B971-E9FC3588D0E4}" destId="{F3869EBC-358F-DD49-8A5D-CF75423F9A1E}" srcOrd="0" destOrd="0" parTransId="{EA1CCC04-E93E-EA4F-8EF6-1710127B2D01}" sibTransId="{2CB68F4B-2999-6642-85AF-8A8E03FAB1CC}"/>
    <dgm:cxn modelId="{719C9706-E76A-E741-9898-ABE8C01ADF25}" type="presOf" srcId="{98860D4A-9076-0048-908D-9356AA7EFC23}" destId="{D93CE3B4-5532-F34A-B513-07FDD8171130}" srcOrd="0" destOrd="0" presId="urn:microsoft.com/office/officeart/2005/8/layout/radial5"/>
    <dgm:cxn modelId="{27145F8C-D1CC-BF4A-AEDB-068933096FF4}" srcId="{AE8CC476-6827-4941-A814-DC2CAFB86297}" destId="{06977395-06B9-9249-B971-E9FC3588D0E4}" srcOrd="0" destOrd="0" parTransId="{268250E3-1EC7-4942-9299-7C02FE96B676}" sibTransId="{7E4B77FE-631D-8949-B2AF-C956F827DD50}"/>
    <dgm:cxn modelId="{7799F128-D57C-F344-AD5F-85CB35ED3D52}" type="presOf" srcId="{AE8CC476-6827-4941-A814-DC2CAFB86297}" destId="{6AC2A78F-70C5-4A4C-9DA4-F4E6E55B2BA9}" srcOrd="0" destOrd="0" presId="urn:microsoft.com/office/officeart/2005/8/layout/radial5"/>
    <dgm:cxn modelId="{FA6E72CB-D0E8-7346-A088-3058540AB561}" type="presOf" srcId="{10B8B7CF-C1A0-BE45-A6D4-B4759627F661}" destId="{8875BBEB-5CEA-8A4E-BBB6-5156173F353E}" srcOrd="1" destOrd="0" presId="urn:microsoft.com/office/officeart/2005/8/layout/radial5"/>
    <dgm:cxn modelId="{2491209B-83DA-DA4B-8AA2-CC3F5CAAE9D2}" srcId="{06977395-06B9-9249-B971-E9FC3588D0E4}" destId="{98860D4A-9076-0048-908D-9356AA7EFC23}" srcOrd="1" destOrd="0" parTransId="{30E7A5A8-A2FC-204E-A04A-A109EA76FCC2}" sibTransId="{D313C3E9-E834-C741-994D-069168C56554}"/>
    <dgm:cxn modelId="{AF2D4145-EEA0-EE41-B2E9-8772D5607EF7}" type="presOf" srcId="{10B8B7CF-C1A0-BE45-A6D4-B4759627F661}" destId="{7F01F42B-4C7B-BC4B-ACBA-B0728099D10B}" srcOrd="0" destOrd="0" presId="urn:microsoft.com/office/officeart/2005/8/layout/radial5"/>
    <dgm:cxn modelId="{C51BAC13-2DFF-D344-B6F3-25940CC616DA}" type="presParOf" srcId="{6AC2A78F-70C5-4A4C-9DA4-F4E6E55B2BA9}" destId="{298F7DD8-9975-1542-9604-48DF66DF4D41}" srcOrd="0" destOrd="0" presId="urn:microsoft.com/office/officeart/2005/8/layout/radial5"/>
    <dgm:cxn modelId="{F0A07DA7-2F6E-6C4B-BF14-F6FB48CB8F18}" type="presParOf" srcId="{6AC2A78F-70C5-4A4C-9DA4-F4E6E55B2BA9}" destId="{410B50B6-2571-2342-A025-A2D0D46DD11B}" srcOrd="1" destOrd="0" presId="urn:microsoft.com/office/officeart/2005/8/layout/radial5"/>
    <dgm:cxn modelId="{DCE5C193-B433-5349-ABB2-A0DB4E77794E}" type="presParOf" srcId="{410B50B6-2571-2342-A025-A2D0D46DD11B}" destId="{311B4232-18B6-2445-A0A1-7DEFADA2D21C}" srcOrd="0" destOrd="0" presId="urn:microsoft.com/office/officeart/2005/8/layout/radial5"/>
    <dgm:cxn modelId="{43DC275D-1943-A844-B7FE-85031F76D4EC}" type="presParOf" srcId="{6AC2A78F-70C5-4A4C-9DA4-F4E6E55B2BA9}" destId="{57CD10A1-9445-A44A-9BF5-8BE25A5702F1}" srcOrd="2" destOrd="0" presId="urn:microsoft.com/office/officeart/2005/8/layout/radial5"/>
    <dgm:cxn modelId="{3EF3F726-5558-364C-895C-114FD77DD61F}" type="presParOf" srcId="{6AC2A78F-70C5-4A4C-9DA4-F4E6E55B2BA9}" destId="{BDFB1E09-D7E6-0A4D-A6C8-41260FA0FF1E}" srcOrd="3" destOrd="0" presId="urn:microsoft.com/office/officeart/2005/8/layout/radial5"/>
    <dgm:cxn modelId="{97E4A763-5FD2-4E4E-9C21-A68B8B7C3F46}" type="presParOf" srcId="{BDFB1E09-D7E6-0A4D-A6C8-41260FA0FF1E}" destId="{31F563AC-93B9-3B41-AC3F-C92A3893EE29}" srcOrd="0" destOrd="0" presId="urn:microsoft.com/office/officeart/2005/8/layout/radial5"/>
    <dgm:cxn modelId="{2395DC87-7902-4247-9CDF-91E58DB91B39}" type="presParOf" srcId="{6AC2A78F-70C5-4A4C-9DA4-F4E6E55B2BA9}" destId="{D93CE3B4-5532-F34A-B513-07FDD8171130}" srcOrd="4" destOrd="0" presId="urn:microsoft.com/office/officeart/2005/8/layout/radial5"/>
    <dgm:cxn modelId="{34C5DE18-053B-B549-B992-BC9975EDDE08}" type="presParOf" srcId="{6AC2A78F-70C5-4A4C-9DA4-F4E6E55B2BA9}" destId="{7F01F42B-4C7B-BC4B-ACBA-B0728099D10B}" srcOrd="5" destOrd="0" presId="urn:microsoft.com/office/officeart/2005/8/layout/radial5"/>
    <dgm:cxn modelId="{90B9F569-E1DF-6E48-A8F6-5E8C02D60A00}" type="presParOf" srcId="{7F01F42B-4C7B-BC4B-ACBA-B0728099D10B}" destId="{8875BBEB-5CEA-8A4E-BBB6-5156173F353E}" srcOrd="0" destOrd="0" presId="urn:microsoft.com/office/officeart/2005/8/layout/radial5"/>
    <dgm:cxn modelId="{6F4A7960-8E2C-2F46-9E6F-BE8EEB062499}" type="presParOf" srcId="{6AC2A78F-70C5-4A4C-9DA4-F4E6E55B2BA9}" destId="{8844CC13-98D9-5143-BD47-3F47929999D7}" srcOrd="6" destOrd="0" presId="urn:microsoft.com/office/officeart/2005/8/layout/radial5"/>
    <dgm:cxn modelId="{768BE699-7D6F-DA48-94D1-70E63CCB0DEA}" type="presParOf" srcId="{6AC2A78F-70C5-4A4C-9DA4-F4E6E55B2BA9}" destId="{2B58D34E-58C4-284E-8F4E-FE6B91D2FF58}" srcOrd="7" destOrd="0" presId="urn:microsoft.com/office/officeart/2005/8/layout/radial5"/>
    <dgm:cxn modelId="{3718F7C2-F388-3746-9DA2-A3945685CB1B}" type="presParOf" srcId="{2B58D34E-58C4-284E-8F4E-FE6B91D2FF58}" destId="{F706B56D-F7FA-3E4B-BABA-0E992786C253}" srcOrd="0" destOrd="0" presId="urn:microsoft.com/office/officeart/2005/8/layout/radial5"/>
    <dgm:cxn modelId="{DD3DC1FA-DD69-B94A-9558-2DE3583FB12A}" type="presParOf" srcId="{6AC2A78F-70C5-4A4C-9DA4-F4E6E55B2BA9}" destId="{96F68143-518A-4245-A0E0-527A97D91B4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AD04C-B6CC-FF49-9F9F-45980842945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7459027-6A76-FB40-87EF-46729BB7E710}">
      <dgm:prSet phldrT="[Text]"/>
      <dgm:spPr/>
      <dgm:t>
        <a:bodyPr/>
        <a:lstStyle/>
        <a:p>
          <a:r>
            <a:rPr lang="en-US" dirty="0" smtClean="0"/>
            <a:t>New Vet School</a:t>
          </a:r>
          <a:endParaRPr lang="en-US" dirty="0"/>
        </a:p>
      </dgm:t>
    </dgm:pt>
    <dgm:pt modelId="{19610C43-32A8-4248-8507-84E98887BEBF}" type="parTrans" cxnId="{62FF2CDD-1EF3-7448-BF5E-BAF8DBD643B4}">
      <dgm:prSet/>
      <dgm:spPr/>
      <dgm:t>
        <a:bodyPr/>
        <a:lstStyle/>
        <a:p>
          <a:endParaRPr lang="en-US"/>
        </a:p>
      </dgm:t>
    </dgm:pt>
    <dgm:pt modelId="{472E7C3E-B78B-CC47-8BDC-2316FCF08861}" type="sibTrans" cxnId="{62FF2CDD-1EF3-7448-BF5E-BAF8DBD643B4}">
      <dgm:prSet/>
      <dgm:spPr/>
      <dgm:t>
        <a:bodyPr/>
        <a:lstStyle/>
        <a:p>
          <a:endParaRPr lang="en-US"/>
        </a:p>
      </dgm:t>
    </dgm:pt>
    <dgm:pt modelId="{926A62D9-B3EC-7443-A425-F1C94ACE9BEB}">
      <dgm:prSet phldrT="[Text]"/>
      <dgm:spPr/>
      <dgm:t>
        <a:bodyPr/>
        <a:lstStyle/>
        <a:p>
          <a:r>
            <a:rPr lang="en-US" dirty="0" err="1" smtClean="0"/>
            <a:t>ZooMed</a:t>
          </a:r>
          <a:r>
            <a:rPr lang="en-US" dirty="0" smtClean="0"/>
            <a:t>/ Exotics WARD</a:t>
          </a:r>
          <a:endParaRPr lang="en-US" dirty="0"/>
        </a:p>
      </dgm:t>
    </dgm:pt>
    <dgm:pt modelId="{6ABC0CE4-EEF6-7343-BE56-4BD8EE58BF04}" type="parTrans" cxnId="{CAA43342-04D3-8344-AE09-EB10B372304E}">
      <dgm:prSet/>
      <dgm:spPr/>
      <dgm:t>
        <a:bodyPr/>
        <a:lstStyle/>
        <a:p>
          <a:endParaRPr lang="en-US"/>
        </a:p>
      </dgm:t>
    </dgm:pt>
    <dgm:pt modelId="{443403BE-96AD-A949-B31F-C13D16875FEB}" type="sibTrans" cxnId="{CAA43342-04D3-8344-AE09-EB10B372304E}">
      <dgm:prSet/>
      <dgm:spPr/>
      <dgm:t>
        <a:bodyPr/>
        <a:lstStyle/>
        <a:p>
          <a:endParaRPr lang="en-US"/>
        </a:p>
      </dgm:t>
    </dgm:pt>
    <dgm:pt modelId="{19BAF66D-D069-4548-9E0F-80CC6299461B}">
      <dgm:prSet phldrT="[Text]"/>
      <dgm:spPr/>
      <dgm:t>
        <a:bodyPr/>
        <a:lstStyle/>
        <a:p>
          <a:r>
            <a:rPr lang="en-US" dirty="0" smtClean="0"/>
            <a:t>Wildlife Treatment </a:t>
          </a:r>
        </a:p>
        <a:p>
          <a:r>
            <a:rPr lang="en-US" dirty="0" smtClean="0"/>
            <a:t>Area </a:t>
          </a:r>
        </a:p>
      </dgm:t>
    </dgm:pt>
    <dgm:pt modelId="{56FDA9E5-9FD7-7943-A7BC-DA53573672EF}" type="parTrans" cxnId="{7CD5D732-D1C2-454A-A3E4-62F41AA7A6D3}">
      <dgm:prSet/>
      <dgm:spPr/>
      <dgm:t>
        <a:bodyPr/>
        <a:lstStyle/>
        <a:p>
          <a:endParaRPr lang="en-US"/>
        </a:p>
      </dgm:t>
    </dgm:pt>
    <dgm:pt modelId="{54C7F0E4-304E-6744-8463-B66BE8D16E6F}" type="sibTrans" cxnId="{7CD5D732-D1C2-454A-A3E4-62F41AA7A6D3}">
      <dgm:prSet/>
      <dgm:spPr/>
      <dgm:t>
        <a:bodyPr/>
        <a:lstStyle/>
        <a:p>
          <a:endParaRPr lang="en-US"/>
        </a:p>
      </dgm:t>
    </dgm:pt>
    <dgm:pt modelId="{0BBE49CC-FAB5-BE43-A15B-75B00734F356}" type="pres">
      <dgm:prSet presAssocID="{C3EAD04C-B6CC-FF49-9F9F-459808429456}" presName="Name0" presStyleCnt="0">
        <dgm:presLayoutVars>
          <dgm:dir/>
          <dgm:resizeHandles val="exact"/>
        </dgm:presLayoutVars>
      </dgm:prSet>
      <dgm:spPr/>
    </dgm:pt>
    <dgm:pt modelId="{C4A68CE9-12DF-C444-84D1-C44F6BD42D0D}" type="pres">
      <dgm:prSet presAssocID="{47459027-6A76-FB40-87EF-46729BB7E7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05D51-0CFE-B443-B0D2-E8403968C65D}" type="pres">
      <dgm:prSet presAssocID="{472E7C3E-B78B-CC47-8BDC-2316FCF088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BC60A61-449F-BE45-885B-49660A92BEA6}" type="pres">
      <dgm:prSet presAssocID="{472E7C3E-B78B-CC47-8BDC-2316FCF0886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69FD292-A029-E840-A64A-94FB0B8ED031}" type="pres">
      <dgm:prSet presAssocID="{926A62D9-B3EC-7443-A425-F1C94ACE9B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59B9-50BB-654A-A41E-DBBB7F96804C}" type="pres">
      <dgm:prSet presAssocID="{443403BE-96AD-A949-B31F-C13D16875FE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0E8C9BB-EA60-8847-8261-E15FF9F4405E}" type="pres">
      <dgm:prSet presAssocID="{443403BE-96AD-A949-B31F-C13D16875FE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95734F6-3B4D-F745-B20B-08319F1EFE73}" type="pres">
      <dgm:prSet presAssocID="{19BAF66D-D069-4548-9E0F-80CC629946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4613F-064B-0F45-A25D-AF7E65C6178C}" type="presOf" srcId="{472E7C3E-B78B-CC47-8BDC-2316FCF08861}" destId="{BBC60A61-449F-BE45-885B-49660A92BEA6}" srcOrd="1" destOrd="0" presId="urn:microsoft.com/office/officeart/2005/8/layout/process1"/>
    <dgm:cxn modelId="{82433290-4513-854A-9041-634BBAC6D9B7}" type="presOf" srcId="{443403BE-96AD-A949-B31F-C13D16875FEB}" destId="{10E8C9BB-EA60-8847-8261-E15FF9F4405E}" srcOrd="1" destOrd="0" presId="urn:microsoft.com/office/officeart/2005/8/layout/process1"/>
    <dgm:cxn modelId="{F496A35F-EDCC-8743-BE46-C5C6D2D719C6}" type="presOf" srcId="{926A62D9-B3EC-7443-A425-F1C94ACE9BEB}" destId="{169FD292-A029-E840-A64A-94FB0B8ED031}" srcOrd="0" destOrd="0" presId="urn:microsoft.com/office/officeart/2005/8/layout/process1"/>
    <dgm:cxn modelId="{24078E2D-C3F4-9448-B144-E47C87C48D92}" type="presOf" srcId="{472E7C3E-B78B-CC47-8BDC-2316FCF08861}" destId="{86D05D51-0CFE-B443-B0D2-E8403968C65D}" srcOrd="0" destOrd="0" presId="urn:microsoft.com/office/officeart/2005/8/layout/process1"/>
    <dgm:cxn modelId="{62FF2CDD-1EF3-7448-BF5E-BAF8DBD643B4}" srcId="{C3EAD04C-B6CC-FF49-9F9F-459808429456}" destId="{47459027-6A76-FB40-87EF-46729BB7E710}" srcOrd="0" destOrd="0" parTransId="{19610C43-32A8-4248-8507-84E98887BEBF}" sibTransId="{472E7C3E-B78B-CC47-8BDC-2316FCF08861}"/>
    <dgm:cxn modelId="{7CE6E78A-929B-704A-B22A-BDC9EA72E59E}" type="presOf" srcId="{443403BE-96AD-A949-B31F-C13D16875FEB}" destId="{C9F959B9-50BB-654A-A41E-DBBB7F96804C}" srcOrd="0" destOrd="0" presId="urn:microsoft.com/office/officeart/2005/8/layout/process1"/>
    <dgm:cxn modelId="{C79134A2-00FE-9440-BF63-22395B2ACE25}" type="presOf" srcId="{C3EAD04C-B6CC-FF49-9F9F-459808429456}" destId="{0BBE49CC-FAB5-BE43-A15B-75B00734F356}" srcOrd="0" destOrd="0" presId="urn:microsoft.com/office/officeart/2005/8/layout/process1"/>
    <dgm:cxn modelId="{CAA43342-04D3-8344-AE09-EB10B372304E}" srcId="{C3EAD04C-B6CC-FF49-9F9F-459808429456}" destId="{926A62D9-B3EC-7443-A425-F1C94ACE9BEB}" srcOrd="1" destOrd="0" parTransId="{6ABC0CE4-EEF6-7343-BE56-4BD8EE58BF04}" sibTransId="{443403BE-96AD-A949-B31F-C13D16875FEB}"/>
    <dgm:cxn modelId="{22B6D0D3-5EDB-194F-8214-C27D8D7D6C51}" type="presOf" srcId="{19BAF66D-D069-4548-9E0F-80CC6299461B}" destId="{E95734F6-3B4D-F745-B20B-08319F1EFE73}" srcOrd="0" destOrd="0" presId="urn:microsoft.com/office/officeart/2005/8/layout/process1"/>
    <dgm:cxn modelId="{68512261-57E5-3D48-A689-3F82A70A9ECF}" type="presOf" srcId="{47459027-6A76-FB40-87EF-46729BB7E710}" destId="{C4A68CE9-12DF-C444-84D1-C44F6BD42D0D}" srcOrd="0" destOrd="0" presId="urn:microsoft.com/office/officeart/2005/8/layout/process1"/>
    <dgm:cxn modelId="{7CD5D732-D1C2-454A-A3E4-62F41AA7A6D3}" srcId="{C3EAD04C-B6CC-FF49-9F9F-459808429456}" destId="{19BAF66D-D069-4548-9E0F-80CC6299461B}" srcOrd="2" destOrd="0" parTransId="{56FDA9E5-9FD7-7943-A7BC-DA53573672EF}" sibTransId="{54C7F0E4-304E-6744-8463-B66BE8D16E6F}"/>
    <dgm:cxn modelId="{F019FE79-9187-F54A-BD86-078EED8E4108}" type="presParOf" srcId="{0BBE49CC-FAB5-BE43-A15B-75B00734F356}" destId="{C4A68CE9-12DF-C444-84D1-C44F6BD42D0D}" srcOrd="0" destOrd="0" presId="urn:microsoft.com/office/officeart/2005/8/layout/process1"/>
    <dgm:cxn modelId="{288AB99A-F429-9944-BB08-127285920B22}" type="presParOf" srcId="{0BBE49CC-FAB5-BE43-A15B-75B00734F356}" destId="{86D05D51-0CFE-B443-B0D2-E8403968C65D}" srcOrd="1" destOrd="0" presId="urn:microsoft.com/office/officeart/2005/8/layout/process1"/>
    <dgm:cxn modelId="{715727C6-8B44-0944-9A68-FAF40D6073EE}" type="presParOf" srcId="{86D05D51-0CFE-B443-B0D2-E8403968C65D}" destId="{BBC60A61-449F-BE45-885B-49660A92BEA6}" srcOrd="0" destOrd="0" presId="urn:microsoft.com/office/officeart/2005/8/layout/process1"/>
    <dgm:cxn modelId="{F567F94F-0C8A-3046-8895-12EADC6AA5F8}" type="presParOf" srcId="{0BBE49CC-FAB5-BE43-A15B-75B00734F356}" destId="{169FD292-A029-E840-A64A-94FB0B8ED031}" srcOrd="2" destOrd="0" presId="urn:microsoft.com/office/officeart/2005/8/layout/process1"/>
    <dgm:cxn modelId="{60C8AFEE-6C3E-D94D-955A-DAC7C1D9D407}" type="presParOf" srcId="{0BBE49CC-FAB5-BE43-A15B-75B00734F356}" destId="{C9F959B9-50BB-654A-A41E-DBBB7F96804C}" srcOrd="3" destOrd="0" presId="urn:microsoft.com/office/officeart/2005/8/layout/process1"/>
    <dgm:cxn modelId="{E7C40DDB-B501-D642-9675-73989B0D51CE}" type="presParOf" srcId="{C9F959B9-50BB-654A-A41E-DBBB7F96804C}" destId="{10E8C9BB-EA60-8847-8261-E15FF9F4405E}" srcOrd="0" destOrd="0" presId="urn:microsoft.com/office/officeart/2005/8/layout/process1"/>
    <dgm:cxn modelId="{AF6ADD65-0BD7-194A-9334-3D96233593D6}" type="presParOf" srcId="{0BBE49CC-FAB5-BE43-A15B-75B00734F356}" destId="{E95734F6-3B4D-F745-B20B-08319F1EFE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034C0-6B61-D74E-A46A-37EFF67FCBF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421D4-6923-7341-99DD-0DE267908F71}">
      <dgm:prSet/>
      <dgm:spPr/>
      <dgm:t>
        <a:bodyPr/>
        <a:lstStyle/>
        <a:p>
          <a:pPr rtl="0"/>
          <a:r>
            <a:rPr lang="en-US" smtClean="0"/>
            <a:t>Clinicians</a:t>
          </a:r>
          <a:endParaRPr lang="en-US"/>
        </a:p>
      </dgm:t>
    </dgm:pt>
    <dgm:pt modelId="{B7327053-7BAA-274F-BE6C-37167DE90425}" type="parTrans" cxnId="{29408614-6268-5041-9D9B-08E4D1277B7F}">
      <dgm:prSet/>
      <dgm:spPr/>
      <dgm:t>
        <a:bodyPr/>
        <a:lstStyle/>
        <a:p>
          <a:endParaRPr lang="en-US"/>
        </a:p>
      </dgm:t>
    </dgm:pt>
    <dgm:pt modelId="{829052CA-467F-8740-8435-EEF5586E9E62}" type="sibTrans" cxnId="{29408614-6268-5041-9D9B-08E4D1277B7F}">
      <dgm:prSet/>
      <dgm:spPr/>
      <dgm:t>
        <a:bodyPr/>
        <a:lstStyle/>
        <a:p>
          <a:endParaRPr lang="en-US"/>
        </a:p>
      </dgm:t>
    </dgm:pt>
    <dgm:pt modelId="{9F356B34-14AA-254C-AADC-0C1BE54A6DE9}">
      <dgm:prSet/>
      <dgm:spPr/>
      <dgm:t>
        <a:bodyPr/>
        <a:lstStyle/>
        <a:p>
          <a:pPr rtl="0"/>
          <a:r>
            <a:rPr lang="en-US" smtClean="0"/>
            <a:t>Residents </a:t>
          </a:r>
          <a:endParaRPr lang="en-US"/>
        </a:p>
      </dgm:t>
    </dgm:pt>
    <dgm:pt modelId="{967837B0-764E-8B47-89C6-63D93C98FA34}" type="parTrans" cxnId="{0D53AD0A-53E4-3B43-A067-AD24484DAB76}">
      <dgm:prSet/>
      <dgm:spPr/>
      <dgm:t>
        <a:bodyPr/>
        <a:lstStyle/>
        <a:p>
          <a:endParaRPr lang="en-US"/>
        </a:p>
      </dgm:t>
    </dgm:pt>
    <dgm:pt modelId="{1F106317-3659-1B43-8CF4-E65E4B4F5465}" type="sibTrans" cxnId="{0D53AD0A-53E4-3B43-A067-AD24484DAB76}">
      <dgm:prSet/>
      <dgm:spPr/>
      <dgm:t>
        <a:bodyPr/>
        <a:lstStyle/>
        <a:p>
          <a:endParaRPr lang="en-US"/>
        </a:p>
      </dgm:t>
    </dgm:pt>
    <dgm:pt modelId="{FC201A7D-73A0-EA43-A546-3657AE9BD0CC}">
      <dgm:prSet/>
      <dgm:spPr/>
      <dgm:t>
        <a:bodyPr/>
        <a:lstStyle/>
        <a:p>
          <a:pPr rtl="0"/>
          <a:r>
            <a:rPr lang="en-US" smtClean="0"/>
            <a:t>Senior Students </a:t>
          </a:r>
          <a:endParaRPr lang="en-US"/>
        </a:p>
      </dgm:t>
    </dgm:pt>
    <dgm:pt modelId="{326DF147-8D81-774A-970E-4A891E88CDA6}" type="parTrans" cxnId="{D47234AC-0C78-2242-ABB4-742D4073FA50}">
      <dgm:prSet/>
      <dgm:spPr/>
      <dgm:t>
        <a:bodyPr/>
        <a:lstStyle/>
        <a:p>
          <a:endParaRPr lang="en-US"/>
        </a:p>
      </dgm:t>
    </dgm:pt>
    <dgm:pt modelId="{2E87EF27-1AFF-6D4A-BD5C-65A1539969AE}" type="sibTrans" cxnId="{D47234AC-0C78-2242-ABB4-742D4073FA50}">
      <dgm:prSet/>
      <dgm:spPr/>
      <dgm:t>
        <a:bodyPr/>
        <a:lstStyle/>
        <a:p>
          <a:endParaRPr lang="en-US"/>
        </a:p>
      </dgm:t>
    </dgm:pt>
    <dgm:pt modelId="{2B2324E7-64C4-324F-A73D-71F6BC04E059}">
      <dgm:prSet/>
      <dgm:spPr/>
      <dgm:t>
        <a:bodyPr/>
        <a:lstStyle/>
        <a:p>
          <a:pPr rtl="0"/>
          <a:r>
            <a:rPr lang="en-US" smtClean="0"/>
            <a:t>WTC Students </a:t>
          </a:r>
          <a:endParaRPr lang="en-US"/>
        </a:p>
      </dgm:t>
    </dgm:pt>
    <dgm:pt modelId="{6F89B800-C32C-0B4F-B119-77E483AB3360}" type="parTrans" cxnId="{8897E0AA-66C4-AA40-9925-97363A1B6189}">
      <dgm:prSet/>
      <dgm:spPr/>
      <dgm:t>
        <a:bodyPr/>
        <a:lstStyle/>
        <a:p>
          <a:endParaRPr lang="en-US"/>
        </a:p>
      </dgm:t>
    </dgm:pt>
    <dgm:pt modelId="{DFFDD5B8-EB27-3D46-B0EF-31F031CD5D8B}" type="sibTrans" cxnId="{8897E0AA-66C4-AA40-9925-97363A1B6189}">
      <dgm:prSet/>
      <dgm:spPr/>
      <dgm:t>
        <a:bodyPr/>
        <a:lstStyle/>
        <a:p>
          <a:endParaRPr lang="en-US"/>
        </a:p>
      </dgm:t>
    </dgm:pt>
    <dgm:pt modelId="{AD280543-011F-A147-A3AB-507DEA675F78}">
      <dgm:prSet/>
      <dgm:spPr/>
      <dgm:t>
        <a:bodyPr/>
        <a:lstStyle/>
        <a:p>
          <a:pPr rtl="0"/>
          <a:r>
            <a:rPr lang="en-US" dirty="0" smtClean="0"/>
            <a:t>WTC Intern </a:t>
          </a:r>
          <a:endParaRPr lang="en-US" dirty="0"/>
        </a:p>
      </dgm:t>
    </dgm:pt>
    <dgm:pt modelId="{70804B5D-0146-6548-A89D-FFC1E649A885}" type="sibTrans" cxnId="{52B352E7-0271-D945-B54C-51BCDDE96F86}">
      <dgm:prSet/>
      <dgm:spPr/>
      <dgm:t>
        <a:bodyPr/>
        <a:lstStyle/>
        <a:p>
          <a:endParaRPr lang="en-US"/>
        </a:p>
      </dgm:t>
    </dgm:pt>
    <dgm:pt modelId="{6DB87EEC-7A4D-F74F-A90A-8DD64B02859F}" type="parTrans" cxnId="{52B352E7-0271-D945-B54C-51BCDDE96F86}">
      <dgm:prSet/>
      <dgm:spPr/>
      <dgm:t>
        <a:bodyPr/>
        <a:lstStyle/>
        <a:p>
          <a:endParaRPr lang="en-US"/>
        </a:p>
      </dgm:t>
    </dgm:pt>
    <dgm:pt modelId="{2D9085DC-A838-2F4D-A65A-B846FA05C2CD}" type="pres">
      <dgm:prSet presAssocID="{359034C0-6B61-D74E-A46A-37EFF67FCB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8786D-2E5F-614E-8F25-CCFAD39F63A3}" type="pres">
      <dgm:prSet presAssocID="{697421D4-6923-7341-99DD-0DE267908F71}" presName="root1" presStyleCnt="0"/>
      <dgm:spPr/>
    </dgm:pt>
    <dgm:pt modelId="{282CA181-10B9-224F-BE93-F5ECABCD5C90}" type="pres">
      <dgm:prSet presAssocID="{697421D4-6923-7341-99DD-0DE267908F71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E6CDE-E75E-D242-91D5-A3C7CD6F8166}" type="pres">
      <dgm:prSet presAssocID="{697421D4-6923-7341-99DD-0DE267908F71}" presName="level2hierChild" presStyleCnt="0"/>
      <dgm:spPr/>
    </dgm:pt>
    <dgm:pt modelId="{15938504-0BB8-6C49-BCC9-8EC64564B3B7}" type="pres">
      <dgm:prSet presAssocID="{9F356B34-14AA-254C-AADC-0C1BE54A6DE9}" presName="root1" presStyleCnt="0"/>
      <dgm:spPr/>
    </dgm:pt>
    <dgm:pt modelId="{9BC17FBD-77F5-054E-8BE0-24276919061B}" type="pres">
      <dgm:prSet presAssocID="{9F356B34-14AA-254C-AADC-0C1BE54A6DE9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2D303C-A036-F64D-99A3-114B50BF704E}" type="pres">
      <dgm:prSet presAssocID="{9F356B34-14AA-254C-AADC-0C1BE54A6DE9}" presName="level2hierChild" presStyleCnt="0"/>
      <dgm:spPr/>
    </dgm:pt>
    <dgm:pt modelId="{4B5C47A8-0AB7-D940-A2F9-35A2FD8D1773}" type="pres">
      <dgm:prSet presAssocID="{AD280543-011F-A147-A3AB-507DEA675F78}" presName="root1" presStyleCnt="0"/>
      <dgm:spPr/>
    </dgm:pt>
    <dgm:pt modelId="{69FB0C3F-39EE-F64C-B6AE-CA4D1FF95BC2}" type="pres">
      <dgm:prSet presAssocID="{AD280543-011F-A147-A3AB-507DEA675F78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8E7FC7-7509-C94C-BC0D-C84608A22F62}" type="pres">
      <dgm:prSet presAssocID="{AD280543-011F-A147-A3AB-507DEA675F78}" presName="level2hierChild" presStyleCnt="0"/>
      <dgm:spPr/>
    </dgm:pt>
    <dgm:pt modelId="{D55ACB00-CE55-5749-9ED4-D71637B97665}" type="pres">
      <dgm:prSet presAssocID="{FC201A7D-73A0-EA43-A546-3657AE9BD0CC}" presName="root1" presStyleCnt="0"/>
      <dgm:spPr/>
    </dgm:pt>
    <dgm:pt modelId="{33EACD2C-A3D0-3942-87E0-4A54C5CDF2A9}" type="pres">
      <dgm:prSet presAssocID="{FC201A7D-73A0-EA43-A546-3657AE9BD0CC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C4B4E-4C43-104D-A89C-B16816E269F9}" type="pres">
      <dgm:prSet presAssocID="{FC201A7D-73A0-EA43-A546-3657AE9BD0CC}" presName="level2hierChild" presStyleCnt="0"/>
      <dgm:spPr/>
    </dgm:pt>
    <dgm:pt modelId="{12A7BAEE-2503-9043-AE16-A4D47EE2CE87}" type="pres">
      <dgm:prSet presAssocID="{2B2324E7-64C4-324F-A73D-71F6BC04E059}" presName="root1" presStyleCnt="0"/>
      <dgm:spPr/>
    </dgm:pt>
    <dgm:pt modelId="{4623423D-15D0-304E-B156-B6F0715B30DD}" type="pres">
      <dgm:prSet presAssocID="{2B2324E7-64C4-324F-A73D-71F6BC04E059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97D08-EFE1-2743-8BEA-454A49FD0E30}" type="pres">
      <dgm:prSet presAssocID="{2B2324E7-64C4-324F-A73D-71F6BC04E059}" presName="level2hierChild" presStyleCnt="0"/>
      <dgm:spPr/>
    </dgm:pt>
  </dgm:ptLst>
  <dgm:cxnLst>
    <dgm:cxn modelId="{A2585227-888A-1547-9F4C-32C7879A130B}" type="presOf" srcId="{FC201A7D-73A0-EA43-A546-3657AE9BD0CC}" destId="{33EACD2C-A3D0-3942-87E0-4A54C5CDF2A9}" srcOrd="0" destOrd="0" presId="urn:microsoft.com/office/officeart/2005/8/layout/hierarchy2"/>
    <dgm:cxn modelId="{8897E0AA-66C4-AA40-9925-97363A1B6189}" srcId="{359034C0-6B61-D74E-A46A-37EFF67FCBFC}" destId="{2B2324E7-64C4-324F-A73D-71F6BC04E059}" srcOrd="4" destOrd="0" parTransId="{6F89B800-C32C-0B4F-B119-77E483AB3360}" sibTransId="{DFFDD5B8-EB27-3D46-B0EF-31F031CD5D8B}"/>
    <dgm:cxn modelId="{789C3A7F-0EDA-5A49-A7C0-72EAAEB21082}" type="presOf" srcId="{359034C0-6B61-D74E-A46A-37EFF67FCBFC}" destId="{2D9085DC-A838-2F4D-A65A-B846FA05C2CD}" srcOrd="0" destOrd="0" presId="urn:microsoft.com/office/officeart/2005/8/layout/hierarchy2"/>
    <dgm:cxn modelId="{4A28C59E-E938-FC48-947E-70659DF08210}" type="presOf" srcId="{697421D4-6923-7341-99DD-0DE267908F71}" destId="{282CA181-10B9-224F-BE93-F5ECABCD5C90}" srcOrd="0" destOrd="0" presId="urn:microsoft.com/office/officeart/2005/8/layout/hierarchy2"/>
    <dgm:cxn modelId="{0D53AD0A-53E4-3B43-A067-AD24484DAB76}" srcId="{359034C0-6B61-D74E-A46A-37EFF67FCBFC}" destId="{9F356B34-14AA-254C-AADC-0C1BE54A6DE9}" srcOrd="1" destOrd="0" parTransId="{967837B0-764E-8B47-89C6-63D93C98FA34}" sibTransId="{1F106317-3659-1B43-8CF4-E65E4B4F5465}"/>
    <dgm:cxn modelId="{DF070A24-B098-6F42-90EB-AEF50B4DCBA5}" type="presOf" srcId="{9F356B34-14AA-254C-AADC-0C1BE54A6DE9}" destId="{9BC17FBD-77F5-054E-8BE0-24276919061B}" srcOrd="0" destOrd="0" presId="urn:microsoft.com/office/officeart/2005/8/layout/hierarchy2"/>
    <dgm:cxn modelId="{29408614-6268-5041-9D9B-08E4D1277B7F}" srcId="{359034C0-6B61-D74E-A46A-37EFF67FCBFC}" destId="{697421D4-6923-7341-99DD-0DE267908F71}" srcOrd="0" destOrd="0" parTransId="{B7327053-7BAA-274F-BE6C-37167DE90425}" sibTransId="{829052CA-467F-8740-8435-EEF5586E9E62}"/>
    <dgm:cxn modelId="{D47234AC-0C78-2242-ABB4-742D4073FA50}" srcId="{359034C0-6B61-D74E-A46A-37EFF67FCBFC}" destId="{FC201A7D-73A0-EA43-A546-3657AE9BD0CC}" srcOrd="3" destOrd="0" parTransId="{326DF147-8D81-774A-970E-4A891E88CDA6}" sibTransId="{2E87EF27-1AFF-6D4A-BD5C-65A1539969AE}"/>
    <dgm:cxn modelId="{C787A1CD-CE9F-364C-B998-4AB58CC518B4}" type="presOf" srcId="{AD280543-011F-A147-A3AB-507DEA675F78}" destId="{69FB0C3F-39EE-F64C-B6AE-CA4D1FF95BC2}" srcOrd="0" destOrd="0" presId="urn:microsoft.com/office/officeart/2005/8/layout/hierarchy2"/>
    <dgm:cxn modelId="{189EBE97-D047-5545-B9CE-B70994C59B0D}" type="presOf" srcId="{2B2324E7-64C4-324F-A73D-71F6BC04E059}" destId="{4623423D-15D0-304E-B156-B6F0715B30DD}" srcOrd="0" destOrd="0" presId="urn:microsoft.com/office/officeart/2005/8/layout/hierarchy2"/>
    <dgm:cxn modelId="{52B352E7-0271-D945-B54C-51BCDDE96F86}" srcId="{359034C0-6B61-D74E-A46A-37EFF67FCBFC}" destId="{AD280543-011F-A147-A3AB-507DEA675F78}" srcOrd="2" destOrd="0" parTransId="{6DB87EEC-7A4D-F74F-A90A-8DD64B02859F}" sibTransId="{70804B5D-0146-6548-A89D-FFC1E649A885}"/>
    <dgm:cxn modelId="{084B43C4-0175-284B-8821-4E05290B93AE}" type="presParOf" srcId="{2D9085DC-A838-2F4D-A65A-B846FA05C2CD}" destId="{3528786D-2E5F-614E-8F25-CCFAD39F63A3}" srcOrd="0" destOrd="0" presId="urn:microsoft.com/office/officeart/2005/8/layout/hierarchy2"/>
    <dgm:cxn modelId="{01DD33B1-6471-7548-BEFB-7F37A3CBF788}" type="presParOf" srcId="{3528786D-2E5F-614E-8F25-CCFAD39F63A3}" destId="{282CA181-10B9-224F-BE93-F5ECABCD5C90}" srcOrd="0" destOrd="0" presId="urn:microsoft.com/office/officeart/2005/8/layout/hierarchy2"/>
    <dgm:cxn modelId="{AE9E2C97-8305-024C-A672-3F1758150607}" type="presParOf" srcId="{3528786D-2E5F-614E-8F25-CCFAD39F63A3}" destId="{C95E6CDE-E75E-D242-91D5-A3C7CD6F8166}" srcOrd="1" destOrd="0" presId="urn:microsoft.com/office/officeart/2005/8/layout/hierarchy2"/>
    <dgm:cxn modelId="{7379CBB5-8429-FC4D-9D11-5885B8EACB01}" type="presParOf" srcId="{2D9085DC-A838-2F4D-A65A-B846FA05C2CD}" destId="{15938504-0BB8-6C49-BCC9-8EC64564B3B7}" srcOrd="1" destOrd="0" presId="urn:microsoft.com/office/officeart/2005/8/layout/hierarchy2"/>
    <dgm:cxn modelId="{B21A368C-4914-244E-B606-57D7B5EDB3A9}" type="presParOf" srcId="{15938504-0BB8-6C49-BCC9-8EC64564B3B7}" destId="{9BC17FBD-77F5-054E-8BE0-24276919061B}" srcOrd="0" destOrd="0" presId="urn:microsoft.com/office/officeart/2005/8/layout/hierarchy2"/>
    <dgm:cxn modelId="{749C8896-351E-2E4E-8A2C-8D30389487CA}" type="presParOf" srcId="{15938504-0BB8-6C49-BCC9-8EC64564B3B7}" destId="{E72D303C-A036-F64D-99A3-114B50BF704E}" srcOrd="1" destOrd="0" presId="urn:microsoft.com/office/officeart/2005/8/layout/hierarchy2"/>
    <dgm:cxn modelId="{1883F9F8-D6D3-264B-B229-3A87DD34F7CF}" type="presParOf" srcId="{2D9085DC-A838-2F4D-A65A-B846FA05C2CD}" destId="{4B5C47A8-0AB7-D940-A2F9-35A2FD8D1773}" srcOrd="2" destOrd="0" presId="urn:microsoft.com/office/officeart/2005/8/layout/hierarchy2"/>
    <dgm:cxn modelId="{19BEC5C9-73E6-BA47-835B-6D38F3CC4823}" type="presParOf" srcId="{4B5C47A8-0AB7-D940-A2F9-35A2FD8D1773}" destId="{69FB0C3F-39EE-F64C-B6AE-CA4D1FF95BC2}" srcOrd="0" destOrd="0" presId="urn:microsoft.com/office/officeart/2005/8/layout/hierarchy2"/>
    <dgm:cxn modelId="{A6EBD447-1EA8-014F-A05A-A8036111F711}" type="presParOf" srcId="{4B5C47A8-0AB7-D940-A2F9-35A2FD8D1773}" destId="{5E8E7FC7-7509-C94C-BC0D-C84608A22F62}" srcOrd="1" destOrd="0" presId="urn:microsoft.com/office/officeart/2005/8/layout/hierarchy2"/>
    <dgm:cxn modelId="{D40EC176-4BB9-A249-8B39-6DEC6BC7B9C9}" type="presParOf" srcId="{2D9085DC-A838-2F4D-A65A-B846FA05C2CD}" destId="{D55ACB00-CE55-5749-9ED4-D71637B97665}" srcOrd="3" destOrd="0" presId="urn:microsoft.com/office/officeart/2005/8/layout/hierarchy2"/>
    <dgm:cxn modelId="{71B62718-7546-E04C-B276-E2EBB0783B7F}" type="presParOf" srcId="{D55ACB00-CE55-5749-9ED4-D71637B97665}" destId="{33EACD2C-A3D0-3942-87E0-4A54C5CDF2A9}" srcOrd="0" destOrd="0" presId="urn:microsoft.com/office/officeart/2005/8/layout/hierarchy2"/>
    <dgm:cxn modelId="{D2940363-3F7A-1143-BE31-F27AE99F447E}" type="presParOf" srcId="{D55ACB00-CE55-5749-9ED4-D71637B97665}" destId="{AEEC4B4E-4C43-104D-A89C-B16816E269F9}" srcOrd="1" destOrd="0" presId="urn:microsoft.com/office/officeart/2005/8/layout/hierarchy2"/>
    <dgm:cxn modelId="{C58BEE30-F325-D84A-A9C6-999FF1C9BB2E}" type="presParOf" srcId="{2D9085DC-A838-2F4D-A65A-B846FA05C2CD}" destId="{12A7BAEE-2503-9043-AE16-A4D47EE2CE87}" srcOrd="4" destOrd="0" presId="urn:microsoft.com/office/officeart/2005/8/layout/hierarchy2"/>
    <dgm:cxn modelId="{D344863F-88EF-6D49-AA25-439C7561548C}" type="presParOf" srcId="{12A7BAEE-2503-9043-AE16-A4D47EE2CE87}" destId="{4623423D-15D0-304E-B156-B6F0715B30DD}" srcOrd="0" destOrd="0" presId="urn:microsoft.com/office/officeart/2005/8/layout/hierarchy2"/>
    <dgm:cxn modelId="{5A2782CF-A496-E244-AE6B-CBE3E5687D8A}" type="presParOf" srcId="{12A7BAEE-2503-9043-AE16-A4D47EE2CE87}" destId="{43E97D08-EFE1-2743-8BEA-454A49FD0E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7DD8-9975-1542-9604-48DF66DF4D41}">
      <dsp:nvSpPr>
        <dsp:cNvPr id="0" name=""/>
        <dsp:cNvSpPr/>
      </dsp:nvSpPr>
      <dsp:spPr>
        <a:xfrm>
          <a:off x="3143442" y="1941699"/>
          <a:ext cx="2217034" cy="204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Managers </a:t>
          </a:r>
          <a:endParaRPr lang="en-US" sz="2200" b="1" kern="1200" dirty="0"/>
        </a:p>
      </dsp:txBody>
      <dsp:txXfrm>
        <a:off x="3468119" y="2240517"/>
        <a:ext cx="1567680" cy="1442822"/>
      </dsp:txXfrm>
    </dsp:sp>
    <dsp:sp modelId="{410B50B6-2571-2342-A025-A2D0D46DD11B}">
      <dsp:nvSpPr>
        <dsp:cNvPr id="0" name=""/>
        <dsp:cNvSpPr/>
      </dsp:nvSpPr>
      <dsp:spPr>
        <a:xfrm rot="16200000">
          <a:off x="4151000" y="1492215"/>
          <a:ext cx="201918" cy="529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81288" y="1628387"/>
        <a:ext cx="141343" cy="317650"/>
      </dsp:txXfrm>
    </dsp:sp>
    <dsp:sp modelId="{57CD10A1-9445-A44A-9BF5-8BE25A5702F1}">
      <dsp:nvSpPr>
        <dsp:cNvPr id="0" name=""/>
        <dsp:cNvSpPr/>
      </dsp:nvSpPr>
      <dsp:spPr>
        <a:xfrm>
          <a:off x="3473402" y="3607"/>
          <a:ext cx="1557114" cy="1557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Kaylee Quinn	</a:t>
          </a:r>
          <a:endParaRPr lang="en-US" sz="1700" kern="1200" dirty="0"/>
        </a:p>
      </dsp:txBody>
      <dsp:txXfrm>
        <a:off x="3701436" y="231641"/>
        <a:ext cx="1101046" cy="1101046"/>
      </dsp:txXfrm>
    </dsp:sp>
    <dsp:sp modelId="{BDFB1E09-D7E6-0A4D-A6C8-41260FA0FF1E}">
      <dsp:nvSpPr>
        <dsp:cNvPr id="0" name=""/>
        <dsp:cNvSpPr/>
      </dsp:nvSpPr>
      <dsp:spPr>
        <a:xfrm>
          <a:off x="5424869" y="2697219"/>
          <a:ext cx="155125" cy="529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24869" y="2803103"/>
        <a:ext cx="108588" cy="317650"/>
      </dsp:txXfrm>
    </dsp:sp>
    <dsp:sp modelId="{D93CE3B4-5532-F34A-B513-07FDD8171130}">
      <dsp:nvSpPr>
        <dsp:cNvPr id="0" name=""/>
        <dsp:cNvSpPr/>
      </dsp:nvSpPr>
      <dsp:spPr>
        <a:xfrm>
          <a:off x="5653166" y="2183371"/>
          <a:ext cx="1557114" cy="1557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John </a:t>
          </a:r>
          <a:r>
            <a:rPr lang="en-US" sz="1700" kern="1200" dirty="0" err="1" smtClean="0"/>
            <a:t>Rossow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5881200" y="2411405"/>
        <a:ext cx="1101046" cy="1101046"/>
      </dsp:txXfrm>
    </dsp:sp>
    <dsp:sp modelId="{7F01F42B-4C7B-BC4B-ACBA-B0728099D10B}">
      <dsp:nvSpPr>
        <dsp:cNvPr id="0" name=""/>
        <dsp:cNvSpPr/>
      </dsp:nvSpPr>
      <dsp:spPr>
        <a:xfrm rot="5400000">
          <a:off x="4151000" y="3902222"/>
          <a:ext cx="201918" cy="529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181288" y="3977819"/>
        <a:ext cx="141343" cy="317650"/>
      </dsp:txXfrm>
    </dsp:sp>
    <dsp:sp modelId="{8844CC13-98D9-5143-BD47-3F47929999D7}">
      <dsp:nvSpPr>
        <dsp:cNvPr id="0" name=""/>
        <dsp:cNvSpPr/>
      </dsp:nvSpPr>
      <dsp:spPr>
        <a:xfrm>
          <a:off x="3473402" y="4363135"/>
          <a:ext cx="1557114" cy="1557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Laura Burns </a:t>
          </a:r>
          <a:endParaRPr lang="en-US" sz="1700" kern="1200" dirty="0"/>
        </a:p>
      </dsp:txBody>
      <dsp:txXfrm>
        <a:off x="3701436" y="4591169"/>
        <a:ext cx="1101046" cy="1101046"/>
      </dsp:txXfrm>
    </dsp:sp>
    <dsp:sp modelId="{2B58D34E-58C4-284E-8F4E-FE6B91D2FF58}">
      <dsp:nvSpPr>
        <dsp:cNvPr id="0" name=""/>
        <dsp:cNvSpPr/>
      </dsp:nvSpPr>
      <dsp:spPr>
        <a:xfrm rot="10800000">
          <a:off x="2923925" y="2697219"/>
          <a:ext cx="155125" cy="529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970462" y="2803103"/>
        <a:ext cx="108588" cy="317650"/>
      </dsp:txXfrm>
    </dsp:sp>
    <dsp:sp modelId="{96F68143-518A-4245-A0E0-527A97D91B4A}">
      <dsp:nvSpPr>
        <dsp:cNvPr id="0" name=""/>
        <dsp:cNvSpPr/>
      </dsp:nvSpPr>
      <dsp:spPr>
        <a:xfrm>
          <a:off x="1293639" y="2183371"/>
          <a:ext cx="1557114" cy="1557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Clark Broughton</a:t>
          </a:r>
          <a:endParaRPr lang="en-US" sz="1700" kern="1200" dirty="0"/>
        </a:p>
      </dsp:txBody>
      <dsp:txXfrm>
        <a:off x="1521673" y="2411405"/>
        <a:ext cx="1101046" cy="1101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68CE9-12DF-C444-84D1-C44F6BD42D0D}">
      <dsp:nvSpPr>
        <dsp:cNvPr id="0" name=""/>
        <dsp:cNvSpPr/>
      </dsp:nvSpPr>
      <dsp:spPr>
        <a:xfrm>
          <a:off x="7474" y="1615818"/>
          <a:ext cx="2233939" cy="1340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 Vet School</a:t>
          </a:r>
          <a:endParaRPr lang="en-US" sz="2300" kern="1200" dirty="0"/>
        </a:p>
      </dsp:txBody>
      <dsp:txXfrm>
        <a:off x="46732" y="1655076"/>
        <a:ext cx="2155423" cy="1261847"/>
      </dsp:txXfrm>
    </dsp:sp>
    <dsp:sp modelId="{86D05D51-0CFE-B443-B0D2-E8403968C65D}">
      <dsp:nvSpPr>
        <dsp:cNvPr id="0" name=""/>
        <dsp:cNvSpPr/>
      </dsp:nvSpPr>
      <dsp:spPr>
        <a:xfrm>
          <a:off x="2464808" y="2008991"/>
          <a:ext cx="473595" cy="55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64808" y="2119794"/>
        <a:ext cx="331517" cy="332411"/>
      </dsp:txXfrm>
    </dsp:sp>
    <dsp:sp modelId="{169FD292-A029-E840-A64A-94FB0B8ED031}">
      <dsp:nvSpPr>
        <dsp:cNvPr id="0" name=""/>
        <dsp:cNvSpPr/>
      </dsp:nvSpPr>
      <dsp:spPr>
        <a:xfrm>
          <a:off x="3134990" y="1615818"/>
          <a:ext cx="2233939" cy="1340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ZooMed</a:t>
          </a:r>
          <a:r>
            <a:rPr lang="en-US" sz="2300" kern="1200" dirty="0" smtClean="0"/>
            <a:t>/ Exotics WARD</a:t>
          </a:r>
          <a:endParaRPr lang="en-US" sz="2300" kern="1200" dirty="0"/>
        </a:p>
      </dsp:txBody>
      <dsp:txXfrm>
        <a:off x="3174248" y="1655076"/>
        <a:ext cx="2155423" cy="1261847"/>
      </dsp:txXfrm>
    </dsp:sp>
    <dsp:sp modelId="{C9F959B9-50BB-654A-A41E-DBBB7F96804C}">
      <dsp:nvSpPr>
        <dsp:cNvPr id="0" name=""/>
        <dsp:cNvSpPr/>
      </dsp:nvSpPr>
      <dsp:spPr>
        <a:xfrm>
          <a:off x="5592323" y="2008991"/>
          <a:ext cx="473595" cy="55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592323" y="2119794"/>
        <a:ext cx="331517" cy="332411"/>
      </dsp:txXfrm>
    </dsp:sp>
    <dsp:sp modelId="{E95734F6-3B4D-F745-B20B-08319F1EFE73}">
      <dsp:nvSpPr>
        <dsp:cNvPr id="0" name=""/>
        <dsp:cNvSpPr/>
      </dsp:nvSpPr>
      <dsp:spPr>
        <a:xfrm>
          <a:off x="6262505" y="1615818"/>
          <a:ext cx="2233939" cy="1340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Wildlife Treatment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Area </a:t>
          </a:r>
        </a:p>
      </dsp:txBody>
      <dsp:txXfrm>
        <a:off x="6301763" y="1655076"/>
        <a:ext cx="2155423" cy="1261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A181-10B9-224F-BE93-F5ECABCD5C90}">
      <dsp:nvSpPr>
        <dsp:cNvPr id="0" name=""/>
        <dsp:cNvSpPr/>
      </dsp:nvSpPr>
      <dsp:spPr>
        <a:xfrm>
          <a:off x="224918" y="1569"/>
          <a:ext cx="1912363" cy="956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Clinicians</a:t>
          </a:r>
          <a:endParaRPr lang="en-US" sz="3100" kern="1200"/>
        </a:p>
      </dsp:txBody>
      <dsp:txXfrm>
        <a:off x="252924" y="29575"/>
        <a:ext cx="1856351" cy="900169"/>
      </dsp:txXfrm>
    </dsp:sp>
    <dsp:sp modelId="{9BC17FBD-77F5-054E-8BE0-24276919061B}">
      <dsp:nvSpPr>
        <dsp:cNvPr id="0" name=""/>
        <dsp:cNvSpPr/>
      </dsp:nvSpPr>
      <dsp:spPr>
        <a:xfrm>
          <a:off x="224918" y="1101178"/>
          <a:ext cx="1912363" cy="956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Residents </a:t>
          </a:r>
          <a:endParaRPr lang="en-US" sz="3100" kern="1200"/>
        </a:p>
      </dsp:txBody>
      <dsp:txXfrm>
        <a:off x="252924" y="1129184"/>
        <a:ext cx="1856351" cy="900169"/>
      </dsp:txXfrm>
    </dsp:sp>
    <dsp:sp modelId="{69FB0C3F-39EE-F64C-B6AE-CA4D1FF95BC2}">
      <dsp:nvSpPr>
        <dsp:cNvPr id="0" name=""/>
        <dsp:cNvSpPr/>
      </dsp:nvSpPr>
      <dsp:spPr>
        <a:xfrm>
          <a:off x="224918" y="2200787"/>
          <a:ext cx="1912363" cy="956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WTC Intern </a:t>
          </a:r>
          <a:endParaRPr lang="en-US" sz="3100" kern="1200" dirty="0"/>
        </a:p>
      </dsp:txBody>
      <dsp:txXfrm>
        <a:off x="252924" y="2228793"/>
        <a:ext cx="1856351" cy="900169"/>
      </dsp:txXfrm>
    </dsp:sp>
    <dsp:sp modelId="{33EACD2C-A3D0-3942-87E0-4A54C5CDF2A9}">
      <dsp:nvSpPr>
        <dsp:cNvPr id="0" name=""/>
        <dsp:cNvSpPr/>
      </dsp:nvSpPr>
      <dsp:spPr>
        <a:xfrm>
          <a:off x="224918" y="3300396"/>
          <a:ext cx="1912363" cy="956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Senior Students </a:t>
          </a:r>
          <a:endParaRPr lang="en-US" sz="3100" kern="1200"/>
        </a:p>
      </dsp:txBody>
      <dsp:txXfrm>
        <a:off x="252924" y="3328402"/>
        <a:ext cx="1856351" cy="900169"/>
      </dsp:txXfrm>
    </dsp:sp>
    <dsp:sp modelId="{4623423D-15D0-304E-B156-B6F0715B30DD}">
      <dsp:nvSpPr>
        <dsp:cNvPr id="0" name=""/>
        <dsp:cNvSpPr/>
      </dsp:nvSpPr>
      <dsp:spPr>
        <a:xfrm>
          <a:off x="224918" y="4400004"/>
          <a:ext cx="1912363" cy="956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WTC Students </a:t>
          </a:r>
          <a:endParaRPr lang="en-US" sz="3100" kern="1200"/>
        </a:p>
      </dsp:txBody>
      <dsp:txXfrm>
        <a:off x="252924" y="4428010"/>
        <a:ext cx="1856351" cy="900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1DE1-3B2D-084B-818B-4EC3B2F3F619}" type="datetimeFigureOut">
              <a:rPr lang="en-US" smtClean="0"/>
              <a:t>5/9/15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85E1-1694-3249-BC71-913C08820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85E1-1694-3249-BC71-913C08820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1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85E1-1694-3249-BC71-913C08820D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2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85E1-1694-3249-BC71-913C08820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0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85E1-1694-3249-BC71-913C08820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5/9/15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ugawtc.weebly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Orientation</a:t>
            </a:r>
          </a:p>
          <a:p>
            <a:r>
              <a:rPr lang="en-US" dirty="0" smtClean="0"/>
              <a:t>2015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WILDLIFE TREATMENT CREW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6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3691341"/>
              </p:ext>
            </p:extLst>
          </p:nvPr>
        </p:nvGraphicFramePr>
        <p:xfrm>
          <a:off x="381000" y="914401"/>
          <a:ext cx="2362200" cy="535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turtle_article.jpg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loud Callout 7"/>
          <p:cNvSpPr/>
          <p:nvPr/>
        </p:nvSpPr>
        <p:spPr>
          <a:xfrm>
            <a:off x="4197373" y="914400"/>
            <a:ext cx="2896342" cy="1316096"/>
          </a:xfrm>
          <a:prstGeom prst="cloudCallout">
            <a:avLst>
              <a:gd name="adj1" fmla="val 53887"/>
              <a:gd name="adj2" fmla="val 319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Who’s Responsible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26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Divers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Dr. Mayer </a:t>
            </a:r>
            <a:endParaRPr lang="en-US" dirty="0"/>
          </a:p>
        </p:txBody>
      </p:sp>
      <p:pic>
        <p:nvPicPr>
          <p:cNvPr id="2" name="Content Placeholder 1" descr="Divers 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Content Placeholder 2" descr="Mayer Phot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Clinicians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Izidora</a:t>
            </a:r>
            <a:r>
              <a:rPr lang="en-US" dirty="0"/>
              <a:t> </a:t>
            </a:r>
            <a:r>
              <a:rPr lang="en-US" dirty="0" err="1"/>
              <a:t>Sladakovic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Isabelle </a:t>
            </a:r>
            <a:r>
              <a:rPr lang="en-US" dirty="0" err="1"/>
              <a:t>Desprez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Content Placeholder 9" descr="isladakovic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2" r="-19252"/>
          <a:stretch>
            <a:fillRect/>
          </a:stretch>
        </p:blipFill>
        <p:spPr>
          <a:xfrm>
            <a:off x="301625" y="2471738"/>
            <a:ext cx="4041775" cy="3817937"/>
          </a:xfrm>
        </p:spPr>
      </p:pic>
      <p:pic>
        <p:nvPicPr>
          <p:cNvPr id="11" name="Content Placeholder 10" descr="Desprez 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1" r="-2671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and Wildlife Intern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2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Ashley </a:t>
            </a:r>
            <a:r>
              <a:rPr lang="en-US" dirty="0" err="1"/>
              <a:t>Schuller</a:t>
            </a:r>
            <a:r>
              <a:rPr lang="en-US" dirty="0"/>
              <a:t>: Technician </a:t>
            </a:r>
          </a:p>
        </p:txBody>
      </p:sp>
      <p:pic>
        <p:nvPicPr>
          <p:cNvPr id="12" name="Content Placeholder 11" descr="Glue-540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9902"/>
          <a:stretch/>
        </p:blipFill>
        <p:spPr/>
      </p:pic>
      <p:sp>
        <p:nvSpPr>
          <p:cNvPr id="10" name="TextBox 9"/>
          <p:cNvSpPr txBox="1"/>
          <p:nvPr/>
        </p:nvSpPr>
        <p:spPr>
          <a:xfrm>
            <a:off x="2137408" y="1982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Students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Senior students = 4</a:t>
            </a:r>
            <a:r>
              <a:rPr lang="en-US" baseline="30000" dirty="0" smtClean="0"/>
              <a:t>th</a:t>
            </a:r>
            <a:r>
              <a:rPr lang="en-US" dirty="0" smtClean="0"/>
              <a:t> year vet students </a:t>
            </a:r>
          </a:p>
          <a:p>
            <a:r>
              <a:rPr lang="en-US" dirty="0" smtClean="0"/>
              <a:t>Several senior students on the exotics block</a:t>
            </a:r>
          </a:p>
          <a:p>
            <a:r>
              <a:rPr lang="en-US" dirty="0" smtClean="0"/>
              <a:t>Change every </a:t>
            </a:r>
            <a:r>
              <a:rPr lang="en-US" dirty="0"/>
              <a:t>3</a:t>
            </a:r>
            <a:r>
              <a:rPr lang="en-US" dirty="0" smtClean="0"/>
              <a:t> weeks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Your go to person!</a:t>
            </a:r>
          </a:p>
          <a:p>
            <a:pPr lvl="1"/>
            <a:r>
              <a:rPr lang="en-US" dirty="0" smtClean="0"/>
              <a:t>GET THEIR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hospital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case is assigned to a senior student</a:t>
            </a:r>
          </a:p>
          <a:p>
            <a:pPr lvl="1"/>
            <a:r>
              <a:rPr lang="en-US" dirty="0" smtClean="0"/>
              <a:t>Senior is responsible for PE’s, Soap’s, and overseeing the case</a:t>
            </a:r>
          </a:p>
          <a:p>
            <a:pPr lvl="1"/>
            <a:r>
              <a:rPr lang="en-US" dirty="0" smtClean="0"/>
              <a:t>Seniors present cases in rounds morning and evening</a:t>
            </a:r>
          </a:p>
          <a:p>
            <a:pPr lvl="2"/>
            <a:r>
              <a:rPr lang="en-US" dirty="0" smtClean="0"/>
              <a:t>Which YOU should attend if you can!  </a:t>
            </a:r>
          </a:p>
          <a:p>
            <a:r>
              <a:rPr lang="en-US" dirty="0" smtClean="0"/>
              <a:t>Diagnostic and Treatment plans are determined by YOU, senior student and resident! </a:t>
            </a:r>
          </a:p>
          <a:p>
            <a:pPr lvl="1"/>
            <a:r>
              <a:rPr lang="en-US" dirty="0" smtClean="0"/>
              <a:t>Communicate!  Discuss diagnostics and therapeutics with your senior student every day! </a:t>
            </a:r>
          </a:p>
          <a:p>
            <a:r>
              <a:rPr lang="en-US" dirty="0" smtClean="0"/>
              <a:t>YOU are responsible for PE, treatments, progress notes, discharges, and contacting rehabbers!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Patient Comes In!</a:t>
            </a:r>
            <a:br>
              <a:rPr lang="en-US" dirty="0" smtClean="0"/>
            </a:br>
            <a:r>
              <a:rPr lang="en-US" sz="1800" dirty="0" smtClean="0"/>
              <a:t>What now? </a:t>
            </a:r>
            <a:endParaRPr lang="en-US" sz="1800" dirty="0"/>
          </a:p>
        </p:txBody>
      </p:sp>
      <p:pic>
        <p:nvPicPr>
          <p:cNvPr id="4" name="Content Placeholder 3" descr="photo-1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3" b="29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172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Someone will call you and your partner in!</a:t>
            </a:r>
          </a:p>
          <a:p>
            <a:pPr lvl="1"/>
            <a:r>
              <a:rPr lang="en-US" dirty="0" smtClean="0"/>
              <a:t>Answer your phone or call back ASAP</a:t>
            </a:r>
          </a:p>
          <a:p>
            <a:r>
              <a:rPr lang="en-US" dirty="0" smtClean="0"/>
              <a:t>Go to Clinic</a:t>
            </a:r>
          </a:p>
          <a:p>
            <a:r>
              <a:rPr lang="en-US" dirty="0" smtClean="0"/>
              <a:t>Introduce yourself and find your patient! </a:t>
            </a:r>
            <a:endParaRPr lang="en-US" dirty="0"/>
          </a:p>
          <a:p>
            <a:r>
              <a:rPr lang="en-US" dirty="0" smtClean="0"/>
              <a:t>Go from there</a:t>
            </a:r>
          </a:p>
          <a:p>
            <a:pPr lvl="1"/>
            <a:r>
              <a:rPr lang="en-US" dirty="0" smtClean="0"/>
              <a:t>First few times- walk through the physical exam with your senior student to get acclimated</a:t>
            </a:r>
          </a:p>
          <a:p>
            <a:pPr lvl="1"/>
            <a:r>
              <a:rPr lang="en-US" dirty="0" smtClean="0"/>
              <a:t>Once you are feeling comfortable you can begin a physical exam, come up with a treatment plan, and then discuss with a senior student!</a:t>
            </a:r>
          </a:p>
          <a:p>
            <a:pPr lvl="2"/>
            <a:r>
              <a:rPr lang="en-US" dirty="0" smtClean="0"/>
              <a:t>It’s okay to be wrong!!  This is a learning experience!</a:t>
            </a:r>
          </a:p>
          <a:p>
            <a:pPr marL="59436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*Once you have a patient, you and your partner will be responsible for treatments everyday! </a:t>
            </a:r>
          </a:p>
          <a:p>
            <a:r>
              <a:rPr lang="en-US" dirty="0" smtClean="0"/>
              <a:t>* AM Treatments: Before 8:30am</a:t>
            </a:r>
          </a:p>
          <a:p>
            <a:r>
              <a:rPr lang="en-US" dirty="0" smtClean="0"/>
              <a:t>*PM Treatments : Between (4 and 6) </a:t>
            </a:r>
          </a:p>
          <a:p>
            <a:endParaRPr lang="en-US" dirty="0" smtClean="0"/>
          </a:p>
        </p:txBody>
      </p:sp>
      <p:pic>
        <p:nvPicPr>
          <p:cNvPr id="4" name="Content Placeholder 3" descr="Screen shot 2012-11-05 at 1.38.32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94" r="-20694"/>
          <a:stretch/>
        </p:blipFill>
        <p:spPr/>
      </p:pic>
    </p:spTree>
    <p:extLst>
      <p:ext uri="{BB962C8B-B14F-4D97-AF65-F5344CB8AC3E}">
        <p14:creationId xmlns:p14="http://schemas.microsoft.com/office/powerpoint/2010/main" val="3375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Zoo Med Ward has rounds twice a day! </a:t>
            </a:r>
          </a:p>
          <a:p>
            <a:pPr lvl="1"/>
            <a:r>
              <a:rPr lang="en-US" dirty="0" smtClean="0"/>
              <a:t>TRY TO ATTEND at least one of them! </a:t>
            </a:r>
          </a:p>
          <a:p>
            <a:pPr lvl="1"/>
            <a:endParaRPr lang="en-US" dirty="0"/>
          </a:p>
          <a:p>
            <a:r>
              <a:rPr lang="en-US" dirty="0" smtClean="0"/>
              <a:t>Great learning experience and a way to stay involved with your case! </a:t>
            </a:r>
          </a:p>
          <a:p>
            <a:endParaRPr lang="en-US" dirty="0"/>
          </a:p>
          <a:p>
            <a:r>
              <a:rPr lang="en-US" dirty="0" smtClean="0"/>
              <a:t>Difficult b/c times vary! </a:t>
            </a:r>
          </a:p>
          <a:p>
            <a:pPr lvl="1"/>
            <a:r>
              <a:rPr lang="en-US" dirty="0" smtClean="0"/>
              <a:t>*Communication is key!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1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4800" y="304800"/>
            <a:ext cx="6553200" cy="58213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“Group </a:t>
            </a:r>
            <a:r>
              <a:rPr lang="en-US" dirty="0">
                <a:solidFill>
                  <a:schemeClr val="tx2"/>
                </a:solidFill>
              </a:rPr>
              <a:t>of students and veterinarians at the UGA College of Veterinary Medicine committed to providing free medical treatment and care to injured wildlife</a:t>
            </a:r>
            <a:r>
              <a:rPr lang="en-US" dirty="0" smtClean="0">
                <a:solidFill>
                  <a:schemeClr val="tx2"/>
                </a:solidFill>
              </a:rPr>
              <a:t>.”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What is WTC?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Taaaa daaaaa! </a:t>
            </a:r>
            <a:br>
              <a:rPr lang="en-US" sz="3600" dirty="0" smtClean="0"/>
            </a:br>
            <a:r>
              <a:rPr lang="en-US" sz="3600" dirty="0" smtClean="0"/>
              <a:t> Goodbye Turtle!</a:t>
            </a:r>
            <a:endParaRPr lang="en-US" sz="3600" dirty="0"/>
          </a:p>
        </p:txBody>
      </p:sp>
      <p:pic>
        <p:nvPicPr>
          <p:cNvPr id="8" name="Picture Placeholder 7" descr="Screen shot 2012-11-05 at 1.38.13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57" r="-3685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0999" y="990600"/>
            <a:ext cx="2619375" cy="5257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NOW WHAT? 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u"/>
            </a:pPr>
            <a:r>
              <a:rPr lang="en-US" b="1" u="sng" dirty="0" smtClean="0">
                <a:solidFill>
                  <a:schemeClr val="bg1"/>
                </a:solidFill>
              </a:rPr>
              <a:t>Call a Rehabber!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bg1"/>
                </a:solidFill>
              </a:rPr>
              <a:t>Drive turtle to rehabber w/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intake form and discharge form! 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bg1"/>
                </a:solidFill>
              </a:rPr>
              <a:t>DISCHARGE FORM: You will write up a synopsis of your case! </a:t>
            </a:r>
          </a:p>
        </p:txBody>
      </p:sp>
    </p:spTree>
    <p:extLst>
      <p:ext uri="{BB962C8B-B14F-4D97-AF65-F5344CB8AC3E}">
        <p14:creationId xmlns:p14="http://schemas.microsoft.com/office/powerpoint/2010/main" val="8867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Work- Smaper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patient has a file! </a:t>
            </a:r>
          </a:p>
          <a:p>
            <a:pPr lvl="1"/>
            <a:r>
              <a:rPr lang="en-US" dirty="0" smtClean="0"/>
              <a:t>Intake Form</a:t>
            </a:r>
          </a:p>
          <a:p>
            <a:pPr lvl="1"/>
            <a:r>
              <a:rPr lang="en-US" dirty="0" smtClean="0"/>
              <a:t>Physical Exam Sheet</a:t>
            </a:r>
          </a:p>
          <a:p>
            <a:pPr lvl="1"/>
            <a:r>
              <a:rPr lang="en-US" dirty="0" smtClean="0"/>
              <a:t>Treatment Sheets</a:t>
            </a:r>
          </a:p>
          <a:p>
            <a:pPr lvl="1"/>
            <a:r>
              <a:rPr lang="en-US" dirty="0" smtClean="0"/>
              <a:t>Any diagnostic sheets (Request for x-ray, blood results, etc)</a:t>
            </a:r>
          </a:p>
          <a:p>
            <a:pPr lvl="1"/>
            <a:r>
              <a:rPr lang="en-US" dirty="0" smtClean="0"/>
              <a:t>Discharge form </a:t>
            </a:r>
          </a:p>
          <a:p>
            <a:r>
              <a:rPr lang="en-US" dirty="0" smtClean="0"/>
              <a:t>Each patient has two numbers!</a:t>
            </a:r>
          </a:p>
          <a:p>
            <a:pPr lvl="1"/>
            <a:r>
              <a:rPr lang="en-US" dirty="0" smtClean="0"/>
              <a:t>Wildlife ID Number</a:t>
            </a:r>
          </a:p>
          <a:p>
            <a:pPr lvl="1"/>
            <a:r>
              <a:rPr lang="en-US" dirty="0" smtClean="0"/>
              <a:t>UVIS ID Number</a:t>
            </a:r>
          </a:p>
        </p:txBody>
      </p:sp>
    </p:spTree>
    <p:extLst>
      <p:ext uri="{BB962C8B-B14F-4D97-AF65-F5344CB8AC3E}">
        <p14:creationId xmlns:p14="http://schemas.microsoft.com/office/powerpoint/2010/main" val="124977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8130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EXTREMELY IMPORTANT!!!!</a:t>
            </a:r>
          </a:p>
          <a:p>
            <a:pPr lvl="1" algn="ctr"/>
            <a:r>
              <a:rPr lang="en-US" dirty="0" smtClean="0"/>
              <a:t>This is how we track our patients!!</a:t>
            </a:r>
          </a:p>
          <a:p>
            <a:pPr lvl="1" algn="ctr"/>
            <a:endParaRPr lang="en-US" dirty="0" smtClean="0">
              <a:solidFill>
                <a:schemeClr val="accent2"/>
              </a:solidFill>
            </a:endParaRPr>
          </a:p>
          <a:p>
            <a:pPr lvl="1"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 Wildlife Log*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ctr"/>
            <a:r>
              <a:rPr lang="en-US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://ugawtc.weebly.com</a:t>
            </a:r>
            <a:endParaRPr lang="en-US" dirty="0">
              <a:solidFill>
                <a:schemeClr val="accent2"/>
              </a:solidFill>
            </a:endParaRPr>
          </a:p>
          <a:p>
            <a:pPr lvl="1" algn="ctr"/>
            <a:r>
              <a:rPr lang="en-US" sz="1400" dirty="0">
                <a:solidFill>
                  <a:schemeClr val="accent2"/>
                </a:solidFill>
              </a:rPr>
              <a:t>Username: </a:t>
            </a:r>
            <a:r>
              <a:rPr lang="en-US" sz="1400" dirty="0" err="1">
                <a:solidFill>
                  <a:schemeClr val="accent2"/>
                </a:solidFill>
              </a:rPr>
              <a:t>ugawtc</a:t>
            </a:r>
            <a:endParaRPr lang="en-US" sz="1400" dirty="0">
              <a:solidFill>
                <a:schemeClr val="accent2"/>
              </a:solidFill>
            </a:endParaRPr>
          </a:p>
          <a:p>
            <a:pPr lvl="1" algn="ctr"/>
            <a:r>
              <a:rPr lang="en-US" sz="1400" dirty="0">
                <a:solidFill>
                  <a:schemeClr val="accent2"/>
                </a:solidFill>
              </a:rPr>
              <a:t>Password: </a:t>
            </a:r>
            <a:r>
              <a:rPr lang="en-US" sz="1400" dirty="0" err="1">
                <a:solidFill>
                  <a:schemeClr val="accent2"/>
                </a:solidFill>
              </a:rPr>
              <a:t>wtmember</a:t>
            </a:r>
            <a:endParaRPr lang="en-US" sz="14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WTC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9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Commitment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Variable! Depends on Caseload</a:t>
            </a:r>
          </a:p>
          <a:p>
            <a:pPr lvl="1"/>
            <a:r>
              <a:rPr lang="en-US" dirty="0"/>
              <a:t>Most cases stay in hospital only a few days but we do get long term patients. </a:t>
            </a:r>
          </a:p>
          <a:p>
            <a:r>
              <a:rPr lang="en-US" dirty="0" smtClean="0"/>
              <a:t>Usually morning and evening </a:t>
            </a:r>
            <a:r>
              <a:rPr lang="en-US" dirty="0"/>
              <a:t>t</a:t>
            </a:r>
            <a:r>
              <a:rPr lang="en-US" dirty="0" smtClean="0"/>
              <a:t>reatments </a:t>
            </a:r>
          </a:p>
          <a:p>
            <a:r>
              <a:rPr lang="en-US" dirty="0" smtClean="0"/>
              <a:t>Attend rounds if possible when you have a case assigned!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2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BIGGEST TIME </a:t>
            </a:r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i="1" u="sng" dirty="0" smtClean="0">
                <a:solidFill>
                  <a:srgbClr val="860908"/>
                </a:solidFill>
              </a:rPr>
              <a:t>Being on Call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Monday -&gt; Friday </a:t>
            </a:r>
            <a:r>
              <a:rPr lang="en-US" dirty="0" smtClean="0"/>
              <a:t>6am </a:t>
            </a:r>
            <a:r>
              <a:rPr lang="en-US" dirty="0"/>
              <a:t>to </a:t>
            </a:r>
            <a:r>
              <a:rPr lang="en-US" dirty="0" smtClean="0"/>
              <a:t>10pm</a:t>
            </a:r>
          </a:p>
          <a:p>
            <a:pPr lvl="2"/>
            <a:r>
              <a:rPr lang="en-US" dirty="0" smtClean="0"/>
              <a:t>Don’t forget about your on call weekend!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Ready to RUN TO THE CLINIC at a moments notice!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You + Your Phone = Besties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 Crime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case always has two people assigned to it!</a:t>
            </a:r>
          </a:p>
          <a:p>
            <a:r>
              <a:rPr lang="en-US" dirty="0" smtClean="0"/>
              <a:t>So you always have a partner! </a:t>
            </a:r>
          </a:p>
          <a:p>
            <a:pPr lvl="1"/>
            <a:r>
              <a:rPr lang="en-US" dirty="0" smtClean="0"/>
              <a:t>You can split treatments and help cover each other if something comes up!  </a:t>
            </a:r>
          </a:p>
          <a:p>
            <a:r>
              <a:rPr lang="en-US" dirty="0" smtClean="0"/>
              <a:t>Help each other out! </a:t>
            </a:r>
            <a:r>
              <a:rPr lang="en-US" dirty="0" smtClean="0">
                <a:sym typeface="Wingdings"/>
              </a:rPr>
              <a:t>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Contact information on the block schedule!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1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document!</a:t>
            </a:r>
          </a:p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Contact information for fellow interns</a:t>
            </a:r>
          </a:p>
          <a:p>
            <a:pPr lvl="1"/>
            <a:r>
              <a:rPr lang="en-US" dirty="0" smtClean="0"/>
              <a:t>On call weekends</a:t>
            </a:r>
          </a:p>
          <a:p>
            <a:pPr lvl="1"/>
            <a:r>
              <a:rPr lang="en-US" dirty="0" smtClean="0"/>
              <a:t>Case assignments </a:t>
            </a:r>
          </a:p>
          <a:p>
            <a:endParaRPr lang="en-US" dirty="0"/>
          </a:p>
          <a:p>
            <a:r>
              <a:rPr lang="en-US" dirty="0" smtClean="0"/>
              <a:t>Please keep it updated!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Easy to Reach!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your number on the treatment sheet!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your number on the white board next to your patients number!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Communicate with you senior student to find out when things are happening (radiographs, surgeries,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86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Euthanasia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feel your patient is suffering, talk with your clinician! </a:t>
            </a:r>
          </a:p>
          <a:p>
            <a:endParaRPr lang="en-US" dirty="0"/>
          </a:p>
          <a:p>
            <a:r>
              <a:rPr lang="en-US" dirty="0" err="1" smtClean="0"/>
              <a:t>Isoflurane</a:t>
            </a:r>
            <a:r>
              <a:rPr lang="en-US" dirty="0" smtClean="0"/>
              <a:t> and IV KCL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6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What kind of patients do we treat? 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6946" r="12088"/>
          <a:stretch>
            <a:fillRect/>
          </a:stretch>
        </p:blipFill>
        <p:spPr bwMode="auto">
          <a:xfrm>
            <a:off x="301752" y="1127124"/>
            <a:ext cx="3638677" cy="28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465702"/>
            <a:ext cx="3746500" cy="263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r="15627"/>
          <a:stretch>
            <a:fillRect/>
          </a:stretch>
        </p:blipFill>
        <p:spPr bwMode="auto">
          <a:xfrm>
            <a:off x="5270500" y="3454400"/>
            <a:ext cx="3702304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942975"/>
            <a:ext cx="4187825" cy="30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Rabies Vectors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Rabies vectors are not admitted to the hospital! </a:t>
            </a:r>
          </a:p>
          <a:p>
            <a:endParaRPr lang="en-US" dirty="0"/>
          </a:p>
          <a:p>
            <a:r>
              <a:rPr lang="en-US" dirty="0" smtClean="0"/>
              <a:t>If accidently they are, do NOT handle them.</a:t>
            </a:r>
          </a:p>
          <a:p>
            <a:endParaRPr lang="en-US" dirty="0"/>
          </a:p>
          <a:p>
            <a:r>
              <a:rPr lang="en-US" dirty="0" smtClean="0"/>
              <a:t>Please review the rabies protocol sheet in the syllabus!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41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NOT park at the hospital between 7am and 5pm Monday through Friday! </a:t>
            </a:r>
          </a:p>
          <a:p>
            <a:pPr lvl="1"/>
            <a:r>
              <a:rPr lang="en-US" dirty="0" smtClean="0"/>
              <a:t>After 5 M-F is okay and anytime on weekends!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Several options:</a:t>
            </a:r>
          </a:p>
          <a:p>
            <a:pPr lvl="1"/>
            <a:r>
              <a:rPr lang="en-US" dirty="0" smtClean="0"/>
              <a:t>Park on campus and shuttle in</a:t>
            </a:r>
          </a:p>
          <a:p>
            <a:pPr lvl="1"/>
            <a:r>
              <a:rPr lang="en-US" dirty="0" smtClean="0"/>
              <a:t>Park at church (?)</a:t>
            </a:r>
          </a:p>
          <a:p>
            <a:pPr lvl="1"/>
            <a:r>
              <a:rPr lang="en-US" dirty="0" smtClean="0"/>
              <a:t>Walk/Bike to the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2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Keeping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to wear?</a:t>
            </a:r>
          </a:p>
          <a:p>
            <a:pPr lvl="1"/>
            <a:r>
              <a:rPr lang="en-US" dirty="0" smtClean="0"/>
              <a:t>Look presentable! </a:t>
            </a:r>
          </a:p>
          <a:p>
            <a:pPr lvl="1"/>
            <a:r>
              <a:rPr lang="en-US" dirty="0" smtClean="0"/>
              <a:t>Closed toed shoes and pants!</a:t>
            </a:r>
          </a:p>
          <a:p>
            <a:pPr lvl="1"/>
            <a:r>
              <a:rPr lang="en-US" dirty="0" smtClean="0"/>
              <a:t>Scrubs are great too! </a:t>
            </a:r>
          </a:p>
          <a:p>
            <a:pPr lvl="1"/>
            <a:endParaRPr lang="en-US" dirty="0"/>
          </a:p>
          <a:p>
            <a:r>
              <a:rPr lang="en-US" dirty="0" smtClean="0"/>
              <a:t>Clean up after yourself! </a:t>
            </a:r>
          </a:p>
          <a:p>
            <a:endParaRPr lang="en-US" dirty="0"/>
          </a:p>
          <a:p>
            <a:r>
              <a:rPr lang="en-US" dirty="0"/>
              <a:t>We are Non-Profit -&gt; No Money -&gt; please consider this when coming up with treatments!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32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doctors are busy treating client owned animals!</a:t>
            </a:r>
          </a:p>
          <a:p>
            <a:pPr lvl="1"/>
            <a:r>
              <a:rPr lang="en-US" dirty="0" smtClean="0"/>
              <a:t>Please respect them and “stay out of their way” when things are hectic!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Feel free to read the treatment sheets of the exotic pets in the ward and ask questions.</a:t>
            </a:r>
          </a:p>
          <a:p>
            <a:pPr lvl="1"/>
            <a:r>
              <a:rPr lang="en-US" dirty="0" smtClean="0"/>
              <a:t>But please don’t touch them!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YOU are the patients number one caretaker!  </a:t>
            </a:r>
          </a:p>
          <a:p>
            <a:pPr lvl="1"/>
            <a:r>
              <a:rPr lang="en-US" dirty="0" smtClean="0"/>
              <a:t>Pat attention to the details!</a:t>
            </a:r>
          </a:p>
        </p:txBody>
      </p:sp>
    </p:spTree>
    <p:extLst>
      <p:ext uri="{BB962C8B-B14F-4D97-AF65-F5344CB8AC3E}">
        <p14:creationId xmlns:p14="http://schemas.microsoft.com/office/powerpoint/2010/main" val="181007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bean 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0" r="-74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1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07975"/>
            <a:ext cx="36798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86126"/>
            <a:ext cx="4362450" cy="32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413125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7325"/>
            <a:ext cx="3908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1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WTC WORK?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06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Injured wildlife</a:t>
            </a:r>
          </a:p>
          <a:p>
            <a:pPr marL="0" indent="0" algn="ctr">
              <a:buNone/>
            </a:pPr>
            <a:r>
              <a:rPr lang="en-US" dirty="0" smtClean="0"/>
              <a:t>admitted to hospital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Patient treated for medical condition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Released back into wild</a:t>
            </a:r>
          </a:p>
          <a:p>
            <a:pPr marL="0" indent="0" algn="ctr">
              <a:buNone/>
            </a:pPr>
            <a:r>
              <a:rPr lang="en-US" dirty="0" smtClean="0"/>
              <a:t> or </a:t>
            </a:r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ransferred to a rehabilitation clinic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6" name="Content Placeholder 15" descr="bean 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Merge 11"/>
          <p:cNvSpPr/>
          <p:nvPr/>
        </p:nvSpPr>
        <p:spPr>
          <a:xfrm>
            <a:off x="1671558" y="2478329"/>
            <a:ext cx="975773" cy="34077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erge 14"/>
          <p:cNvSpPr/>
          <p:nvPr/>
        </p:nvSpPr>
        <p:spPr>
          <a:xfrm>
            <a:off x="1671558" y="3807935"/>
            <a:ext cx="975773" cy="418218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 IT!!!!!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Syllabus!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WTC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Oversee operations, finances, etc.</a:t>
            </a:r>
          </a:p>
          <a:p>
            <a:r>
              <a:rPr lang="en-US" dirty="0" smtClean="0"/>
              <a:t>Supervisors</a:t>
            </a:r>
          </a:p>
          <a:p>
            <a:pPr lvl="1"/>
            <a:r>
              <a:rPr lang="en-US" dirty="0" smtClean="0"/>
              <a:t>Call in volunteers, assist members , oversee paperwork</a:t>
            </a:r>
          </a:p>
          <a:p>
            <a:r>
              <a:rPr lang="en-US" dirty="0" smtClean="0"/>
              <a:t>Members </a:t>
            </a:r>
          </a:p>
          <a:p>
            <a:pPr lvl="1"/>
            <a:r>
              <a:rPr lang="en-US" dirty="0" smtClean="0"/>
              <a:t>The “clinicians”</a:t>
            </a:r>
          </a:p>
          <a:p>
            <a:pPr lvl="1"/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671521" y="4235507"/>
            <a:ext cx="7561911" cy="2100569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~YOU GUYS!~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SUMMER INTERNS!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3551355"/>
              </p:ext>
            </p:extLst>
          </p:nvPr>
        </p:nvGraphicFramePr>
        <p:xfrm>
          <a:off x="301752" y="175191"/>
          <a:ext cx="8503920" cy="592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47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8645054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80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1447</TotalTime>
  <Words>959</Words>
  <Application>Microsoft Macintosh PowerPoint</Application>
  <PresentationFormat>On-screen Show (4:3)</PresentationFormat>
  <Paragraphs>194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WILDLIFE TREATMENT CREW</vt:lpstr>
      <vt:lpstr>What is WTC? </vt:lpstr>
      <vt:lpstr>What kind of patients do we treat? </vt:lpstr>
      <vt:lpstr>PowerPoint Presentation</vt:lpstr>
      <vt:lpstr>HOW DOES WTC WORK? </vt:lpstr>
      <vt:lpstr>Syllabus! </vt:lpstr>
      <vt:lpstr>WTC Members</vt:lpstr>
      <vt:lpstr>PowerPoint Presentation</vt:lpstr>
      <vt:lpstr>Where</vt:lpstr>
      <vt:lpstr>PowerPoint Presentation</vt:lpstr>
      <vt:lpstr>Clinicians </vt:lpstr>
      <vt:lpstr>Resident and Wildlife Intern </vt:lpstr>
      <vt:lpstr>Ashley Schuller: Technician </vt:lpstr>
      <vt:lpstr>Senior Students </vt:lpstr>
      <vt:lpstr>How does the hospital work?</vt:lpstr>
      <vt:lpstr>A Patient Comes In! What now? </vt:lpstr>
      <vt:lpstr>What to expect</vt:lpstr>
      <vt:lpstr>Treatments </vt:lpstr>
      <vt:lpstr>Rounds </vt:lpstr>
      <vt:lpstr>Taaaa daaaaa!   Goodbye Turtle!</vt:lpstr>
      <vt:lpstr>Paper Work- Smaper Work</vt:lpstr>
      <vt:lpstr>*The Wildlife Log*</vt:lpstr>
      <vt:lpstr>WTC WEBSITE </vt:lpstr>
      <vt:lpstr>Time Commitment </vt:lpstr>
      <vt:lpstr>BIGGEST TIME COMMITMENT</vt:lpstr>
      <vt:lpstr>Partners in Crime </vt:lpstr>
      <vt:lpstr>Block Schedule </vt:lpstr>
      <vt:lpstr>Be Easy to Reach!</vt:lpstr>
      <vt:lpstr>Euthanasia </vt:lpstr>
      <vt:lpstr>Rabies Vectors </vt:lpstr>
      <vt:lpstr>Parking </vt:lpstr>
      <vt:lpstr>House Keeping </vt:lpstr>
      <vt:lpstr>Things to keep in mind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TREATMENT CREW</dc:title>
  <dc:creator>Kaylee Quinn</dc:creator>
  <cp:lastModifiedBy>Kaylee Quinn</cp:lastModifiedBy>
  <cp:revision>23</cp:revision>
  <dcterms:created xsi:type="dcterms:W3CDTF">2014-05-04T01:36:21Z</dcterms:created>
  <dcterms:modified xsi:type="dcterms:W3CDTF">2015-05-09T11:54:24Z</dcterms:modified>
</cp:coreProperties>
</file>