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62" r:id="rId8"/>
    <p:sldId id="261" r:id="rId9"/>
    <p:sldId id="263" r:id="rId10"/>
    <p:sldId id="267" r:id="rId11"/>
    <p:sldId id="270" r:id="rId12"/>
    <p:sldId id="264" r:id="rId13"/>
    <p:sldId id="276" r:id="rId14"/>
    <p:sldId id="281" r:id="rId15"/>
    <p:sldId id="283" r:id="rId16"/>
    <p:sldId id="282" r:id="rId17"/>
    <p:sldId id="268" r:id="rId18"/>
    <p:sldId id="265" r:id="rId19"/>
    <p:sldId id="271" r:id="rId20"/>
    <p:sldId id="266" r:id="rId21"/>
    <p:sldId id="277" r:id="rId22"/>
    <p:sldId id="272" r:id="rId23"/>
    <p:sldId id="273" r:id="rId24"/>
    <p:sldId id="274" r:id="rId25"/>
    <p:sldId id="275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C7ECA-F11B-B241-B23E-CCEBDAE012C0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8F6C0-1763-3244-AB63-31FBDAA09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5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8F6C0-1763-3244-AB63-31FBDAA098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9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D247623-BA4F-2F47-A243-6F272D98EB1B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same!</a:t>
            </a:r>
            <a:r>
              <a:rPr lang="en-US" baseline="0" dirty="0" smtClean="0"/>
              <a:t>  We must complete discharge forms for everyone!!!!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8F6C0-1763-3244-AB63-31FBDAA0988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Case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Eastern Screech Owl HBC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4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for the Night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4645152" y="1735137"/>
            <a:ext cx="3566160" cy="4056063"/>
          </a:xfrm>
        </p:spPr>
        <p:txBody>
          <a:bodyPr>
            <a:normAutofit/>
          </a:bodyPr>
          <a:lstStyle/>
          <a:p>
            <a:r>
              <a:rPr lang="en-US" dirty="0" smtClean="0"/>
              <a:t>6mls LRS SQ</a:t>
            </a:r>
          </a:p>
          <a:p>
            <a:r>
              <a:rPr lang="en-US" dirty="0" smtClean="0"/>
              <a:t>.02ml .5mg/kg </a:t>
            </a:r>
            <a:r>
              <a:rPr lang="en-US" dirty="0" smtClean="0"/>
              <a:t>Metacam</a:t>
            </a:r>
            <a:r>
              <a:rPr lang="en-US" dirty="0" smtClean="0"/>
              <a:t> IM in left pectoral </a:t>
            </a:r>
          </a:p>
          <a:p>
            <a:r>
              <a:rPr lang="en-US" dirty="0" smtClean="0"/>
              <a:t>Offered 1 mouse</a:t>
            </a:r>
          </a:p>
          <a:p>
            <a:r>
              <a:rPr lang="en-US" dirty="0" smtClean="0"/>
              <a:t>Placed in incubator on oxygen overnight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 descr="IMG_3618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69546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3224743"/>
          </a:xfrm>
        </p:spPr>
        <p:txBody>
          <a:bodyPr/>
          <a:lstStyle/>
          <a:p>
            <a:r>
              <a:rPr lang="en-US" dirty="0" smtClean="0"/>
              <a:t>What should you do before you leave for the night?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8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Paperwork and House Keeping?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Put intake form and PE sheet in File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Put file in slot on wall.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Put Species, WTC Case Number, and UVIS sticker on all papers!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1"/>
                </a:solidFill>
              </a:rPr>
              <a:t>Update the Wildlife Log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wtc 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7035"/>
          <a:stretch>
            <a:fillRect/>
          </a:stretch>
        </p:blipFill>
        <p:spPr>
          <a:xfrm rot="5400000">
            <a:off x="4648200" y="1735139"/>
            <a:ext cx="3566160" cy="4056062"/>
          </a:xfrm>
        </p:spPr>
      </p:pic>
    </p:spTree>
    <p:extLst>
      <p:ext uri="{BB962C8B-B14F-4D97-AF65-F5344CB8AC3E}">
        <p14:creationId xmlns:p14="http://schemas.microsoft.com/office/powerpoint/2010/main" val="233260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tc 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7964"/>
            <a:ext cx="6167286" cy="5450036"/>
          </a:xfrm>
          <a:prstGeom prst="rect">
            <a:avLst/>
          </a:prstGeom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228600" y="0"/>
            <a:ext cx="29670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5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Treatment Sheet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5557838" y="1876425"/>
            <a:ext cx="3213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     </a:t>
            </a:r>
            <a:endParaRPr lang="en-US" sz="1800" dirty="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3443288" y="2151063"/>
            <a:ext cx="4216400" cy="787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defRPr/>
            </a:pPr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4041775" y="1516063"/>
            <a:ext cx="5118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endParaRPr lang="en-US" sz="1300" dirty="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95886" y="118542"/>
            <a:ext cx="2667151" cy="58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buFontTx/>
              <a:buChar char="-"/>
            </a:pPr>
            <a:r>
              <a:rPr lang="en-US" b="1" dirty="0"/>
              <a:t>Write up treatment sheet </a:t>
            </a:r>
            <a:endParaRPr lang="en-US" b="1" dirty="0" smtClean="0"/>
          </a:p>
          <a:p>
            <a:pPr marL="800100" lvl="1" indent="-342900">
              <a:buFontTx/>
              <a:buChar char="-"/>
            </a:pPr>
            <a:r>
              <a:rPr lang="en-US" b="1" dirty="0" smtClean="0"/>
              <a:t>For </a:t>
            </a:r>
            <a:r>
              <a:rPr lang="en-US" b="1" dirty="0"/>
              <a:t>today’s treatments</a:t>
            </a:r>
          </a:p>
          <a:p>
            <a:pPr marL="793750" lvl="1" indent="-342900">
              <a:buFontTx/>
              <a:buChar char="-"/>
            </a:pPr>
            <a:r>
              <a:rPr lang="en-US" b="1" dirty="0"/>
              <a:t>And make new one for tomorrow! </a:t>
            </a:r>
          </a:p>
          <a:p>
            <a:pPr algn="l"/>
            <a:endParaRPr lang="en-US" sz="2600" dirty="0" smtClean="0">
              <a:solidFill>
                <a:srgbClr val="FF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endParaRPr lang="en-US" sz="2600" dirty="0" smtClean="0">
              <a:solidFill>
                <a:srgbClr val="FF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endParaRPr lang="en-US" sz="2600" dirty="0">
              <a:solidFill>
                <a:srgbClr val="FF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r>
              <a:rPr lang="en-US" sz="2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Put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a UVIS sticker on every paper! Get them from the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patient’s</a:t>
            </a:r>
            <a:r>
              <a:rPr lang="en-US" altLang="ja-JP" sz="2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altLang="ja-JP" sz="2600" dirty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folder. If out of stickers, see the front </a:t>
            </a:r>
            <a:r>
              <a:rPr lang="en-US" altLang="ja-JP" sz="2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desk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Keeping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Put your case number, species, name and cell on the whiteboard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sz="2400" b="1" dirty="0"/>
              <a:t>Change the “Next Wildlife Number” on the dry erase board!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8" descr="WTC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r="24617"/>
          <a:stretch/>
        </p:blipFill>
        <p:spPr>
          <a:xfrm rot="5400000">
            <a:off x="-450749" y="628048"/>
            <a:ext cx="5987745" cy="5124723"/>
          </a:xfrm>
        </p:spPr>
      </p:pic>
    </p:spTree>
    <p:extLst>
      <p:ext uri="{BB962C8B-B14F-4D97-AF65-F5344CB8AC3E}">
        <p14:creationId xmlns:p14="http://schemas.microsoft.com/office/powerpoint/2010/main" val="65771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480" y="782955"/>
            <a:ext cx="3563938" cy="1162050"/>
          </a:xfrm>
        </p:spPr>
        <p:txBody>
          <a:bodyPr/>
          <a:lstStyle/>
          <a:p>
            <a:r>
              <a:rPr lang="en-US" dirty="0" smtClean="0"/>
              <a:t>House Keeping </a:t>
            </a:r>
            <a:endParaRPr lang="en-US" dirty="0"/>
          </a:p>
        </p:txBody>
      </p:sp>
      <p:pic>
        <p:nvPicPr>
          <p:cNvPr id="9" name="Content Placeholder 8" descr="wtc 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6" r="-2463"/>
          <a:stretch/>
        </p:blipFill>
        <p:spPr>
          <a:xfrm rot="5400000">
            <a:off x="2600691" y="368490"/>
            <a:ext cx="7786953" cy="562749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Assign box and put medications here!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744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before you leave?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Paperwork done?!</a:t>
            </a:r>
          </a:p>
          <a:p>
            <a:r>
              <a:rPr lang="en-US" dirty="0" smtClean="0"/>
              <a:t>Housekeeping done?</a:t>
            </a:r>
          </a:p>
          <a:p>
            <a:r>
              <a:rPr lang="en-US" dirty="0" smtClean="0"/>
              <a:t>Communicated with partner?</a:t>
            </a:r>
          </a:p>
          <a:p>
            <a:r>
              <a:rPr lang="en-US" dirty="0" smtClean="0"/>
              <a:t>DONE!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9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do you want to know about your bird?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day….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9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419366"/>
            <a:ext cx="3257326" cy="5840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Radiology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X-Rays revealed no fractures!!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Ophthalmology 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Small laceration on third eyelid in the right eye</a:t>
            </a:r>
          </a:p>
          <a:p>
            <a:r>
              <a:rPr lang="en-US" dirty="0" smtClean="0"/>
              <a:t>Inflammation in both eyes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0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Treatments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should go on the treatment sheet?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kind of medicines do we want him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8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to clinic and find…</a:t>
            </a:r>
            <a:endParaRPr lang="en-US" dirty="0"/>
          </a:p>
        </p:txBody>
      </p:sp>
      <p:pic>
        <p:nvPicPr>
          <p:cNvPr id="4" name="Content Placeholder 3" descr="screech-owl-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b="13641"/>
          <a:stretch>
            <a:fillRect/>
          </a:stretch>
        </p:blipFill>
        <p:spPr>
          <a:xfrm>
            <a:off x="914400" y="1735137"/>
            <a:ext cx="7638478" cy="4236229"/>
          </a:xfrm>
        </p:spPr>
      </p:pic>
    </p:spTree>
    <p:extLst>
      <p:ext uri="{BB962C8B-B14F-4D97-AF65-F5344CB8AC3E}">
        <p14:creationId xmlns:p14="http://schemas.microsoft.com/office/powerpoint/2010/main" val="241261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Weigh SID</a:t>
            </a:r>
          </a:p>
          <a:p>
            <a:r>
              <a:rPr lang="en-US" dirty="0" smtClean="0"/>
              <a:t>Feed: 1/2 mouse BID</a:t>
            </a:r>
          </a:p>
          <a:p>
            <a:r>
              <a:rPr lang="en-US" dirty="0" smtClean="0"/>
              <a:t>Water: ad lib</a:t>
            </a:r>
          </a:p>
          <a:p>
            <a:r>
              <a:rPr lang="en-US" dirty="0" smtClean="0"/>
              <a:t>Fluids: As needed, assessed daily </a:t>
            </a:r>
          </a:p>
          <a:p>
            <a:r>
              <a:rPr lang="en-US" dirty="0" smtClean="0"/>
              <a:t>Clean Cage SID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735138"/>
            <a:ext cx="3566160" cy="499502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(</a:t>
            </a:r>
            <a:r>
              <a:rPr lang="en-US" dirty="0"/>
              <a:t>OU </a:t>
            </a:r>
            <a:r>
              <a:rPr lang="en-US" dirty="0"/>
              <a:t>Flurbiprofen</a:t>
            </a:r>
            <a:r>
              <a:rPr lang="en-US" dirty="0"/>
              <a:t> (NSAID)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1 drop, administered TID at 8am, 2pm, and 8pm</a:t>
            </a:r>
          </a:p>
          <a:p>
            <a:pPr lvl="1"/>
            <a:r>
              <a:rPr lang="en-US" dirty="0"/>
              <a:t>OD Tobramycin (antibiotic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1 </a:t>
            </a:r>
            <a:r>
              <a:rPr lang="en-US" dirty="0"/>
              <a:t>drop, administered BID at 8am and 8pm</a:t>
            </a:r>
          </a:p>
          <a:p>
            <a:pPr lvl="1"/>
            <a:r>
              <a:rPr lang="en-US" dirty="0"/>
              <a:t>.02 mL of 0.5mg/kg </a:t>
            </a:r>
            <a:r>
              <a:rPr lang="en-US" dirty="0"/>
              <a:t>Metacam</a:t>
            </a:r>
            <a:r>
              <a:rPr lang="en-US" dirty="0"/>
              <a:t> (NSAID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given orally or inside ½ mouse BID</a:t>
            </a:r>
          </a:p>
          <a:p>
            <a:pPr lvl="1"/>
            <a:r>
              <a:rPr lang="en-US" dirty="0"/>
              <a:t>0.1mL TMS (antibiotics) </a:t>
            </a:r>
            <a:endParaRPr lang="en-US" dirty="0" smtClean="0"/>
          </a:p>
          <a:p>
            <a:pPr lvl="2"/>
            <a:r>
              <a:rPr lang="en-US" dirty="0" smtClean="0"/>
              <a:t>administered </a:t>
            </a:r>
            <a:r>
              <a:rPr lang="en-US" dirty="0"/>
              <a:t>orally or inside ½ mouse SID at 2pm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our Progress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libri" charset="0"/>
                <a:cs typeface="Calibri" charset="0"/>
                <a:sym typeface="Calibri" charset="0"/>
              </a:rPr>
              <a:t>Record what you did and what you observed after every </a:t>
            </a:r>
            <a:r>
              <a:rPr lang="en-US" sz="2400" dirty="0" smtClean="0">
                <a:latin typeface="Calibri" charset="0"/>
                <a:cs typeface="Calibri" charset="0"/>
                <a:sym typeface="Calibri" charset="0"/>
              </a:rPr>
              <a:t>treatment!  </a:t>
            </a:r>
          </a:p>
          <a:p>
            <a:r>
              <a:rPr lang="en-US" sz="2400" dirty="0" smtClean="0">
                <a:latin typeface="Calibri" charset="0"/>
                <a:cs typeface="Calibri" charset="0"/>
                <a:sym typeface="Calibri" charset="0"/>
              </a:rPr>
              <a:t>Write on the back of the treatment sheets!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8"/>
            <a:ext cx="3566160" cy="4533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- 04/22 8am: Patient was BAR and perching.  Backed into corner to avoid being handled.  Ate ½ of mouse overnight.  Knocked </a:t>
            </a:r>
            <a:r>
              <a:rPr lang="en-US" dirty="0" smtClean="0"/>
              <a:t>waterbowl</a:t>
            </a:r>
            <a:r>
              <a:rPr lang="en-US" dirty="0" smtClean="0"/>
              <a:t> over.  Weight has increased .05 from yesterday.  Did not administer SQ fluids.  Gave </a:t>
            </a:r>
            <a:r>
              <a:rPr lang="en-US" dirty="0" smtClean="0"/>
              <a:t>Flurbiprofen</a:t>
            </a:r>
            <a:r>
              <a:rPr lang="en-US" dirty="0"/>
              <a:t> </a:t>
            </a:r>
            <a:r>
              <a:rPr lang="en-US" dirty="0" smtClean="0"/>
              <a:t>and Tobramycin.  Put TMS and </a:t>
            </a:r>
            <a:r>
              <a:rPr lang="en-US" dirty="0" smtClean="0"/>
              <a:t>Metacam</a:t>
            </a:r>
            <a:r>
              <a:rPr lang="en-US" dirty="0"/>
              <a:t> </a:t>
            </a:r>
            <a:r>
              <a:rPr lang="en-US" dirty="0" smtClean="0"/>
              <a:t>in ½ mouse and put in cage.  Patient ate mouse 15minutes later.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days later…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Ophthalmology </a:t>
            </a:r>
            <a:r>
              <a:rPr lang="en-US" dirty="0" smtClean="0"/>
              <a:t>check up</a:t>
            </a:r>
          </a:p>
          <a:p>
            <a:pPr lvl="1"/>
            <a:r>
              <a:rPr lang="en-US" dirty="0" smtClean="0"/>
              <a:t>Laceration healed!</a:t>
            </a:r>
          </a:p>
          <a:p>
            <a:pPr lvl="1"/>
            <a:r>
              <a:rPr lang="en-US" dirty="0" smtClean="0"/>
              <a:t>Small amount of Inflammation still present 	</a:t>
            </a:r>
          </a:p>
          <a:p>
            <a:pPr lvl="2"/>
            <a:r>
              <a:rPr lang="en-US" dirty="0" smtClean="0"/>
              <a:t>Not ready for release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Eating well</a:t>
            </a:r>
          </a:p>
          <a:p>
            <a:r>
              <a:rPr lang="en-US" dirty="0" smtClean="0"/>
              <a:t>Maintaining weight </a:t>
            </a:r>
          </a:p>
          <a:p>
            <a:r>
              <a:rPr lang="en-US" dirty="0" smtClean="0"/>
              <a:t>BAR during treatments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5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days later </a:t>
            </a:r>
            <a:endParaRPr lang="en-US" dirty="0"/>
          </a:p>
        </p:txBody>
      </p:sp>
      <p:pic>
        <p:nvPicPr>
          <p:cNvPr id="7" name="Content Placeholder 6" descr="Screech owl .jpg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16329"/>
          <a:stretch>
            <a:fillRect/>
          </a:stretch>
        </p:blipFill>
        <p:spPr>
          <a:xfrm>
            <a:off x="4480560" y="2572112"/>
            <a:ext cx="3966527" cy="213582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READY </a:t>
            </a:r>
            <a:r>
              <a:rPr lang="en-US" b="1" dirty="0"/>
              <a:t>TO GO!!!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Ophthalmology </a:t>
            </a:r>
            <a:r>
              <a:rPr lang="en-US" dirty="0" smtClean="0"/>
              <a:t>console</a:t>
            </a:r>
          </a:p>
          <a:p>
            <a:pPr lvl="1"/>
            <a:r>
              <a:rPr lang="en-US" dirty="0" smtClean="0"/>
              <a:t>Right eye improved</a:t>
            </a:r>
          </a:p>
          <a:p>
            <a:pPr lvl="1"/>
            <a:r>
              <a:rPr lang="en-US" dirty="0" smtClean="0"/>
              <a:t>Inflammation greatly reduced! </a:t>
            </a:r>
          </a:p>
          <a:p>
            <a:r>
              <a:rPr lang="en-US" dirty="0" smtClean="0"/>
              <a:t>BAR and very active!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5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for Take Off!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Call Rehabbers!</a:t>
            </a:r>
          </a:p>
          <a:p>
            <a:pPr lvl="1"/>
            <a:r>
              <a:rPr lang="en-US" dirty="0" smtClean="0"/>
              <a:t>Find a place for him to go! </a:t>
            </a:r>
          </a:p>
          <a:p>
            <a:r>
              <a:rPr lang="en-US" dirty="0" smtClean="0"/>
              <a:t>Transport to Rehabber!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2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Form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Write up Discharge. </a:t>
            </a:r>
          </a:p>
          <a:p>
            <a:r>
              <a:rPr lang="en-US" dirty="0" smtClean="0"/>
              <a:t>Enter into </a:t>
            </a:r>
            <a:r>
              <a:rPr lang="en-US" dirty="0" smtClean="0"/>
              <a:t>Uvis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Get doctor to approve it.</a:t>
            </a:r>
          </a:p>
          <a:p>
            <a:r>
              <a:rPr lang="en-US" dirty="0" smtClean="0"/>
              <a:t>Put form in file.</a:t>
            </a:r>
          </a:p>
          <a:p>
            <a:r>
              <a:rPr lang="en-US" dirty="0" smtClean="0"/>
              <a:t>Send a copy with rehabber. 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5" name="Group 1"/>
          <p:cNvGrpSpPr>
            <a:grpSpLocks/>
          </p:cNvGrpSpPr>
          <p:nvPr/>
        </p:nvGrpSpPr>
        <p:grpSpPr bwMode="auto">
          <a:xfrm>
            <a:off x="0" y="127000"/>
            <a:ext cx="5302129" cy="6731000"/>
            <a:chOff x="-2270" y="26"/>
            <a:chExt cx="3339" cy="4240"/>
          </a:xfrm>
        </p:grpSpPr>
        <p:sp>
          <p:nvSpPr>
            <p:cNvPr id="16" name="Rectangle 2"/>
            <p:cNvSpPr>
              <a:spLocks/>
            </p:cNvSpPr>
            <p:nvPr/>
          </p:nvSpPr>
          <p:spPr bwMode="auto">
            <a:xfrm>
              <a:off x="-1990" y="26"/>
              <a:ext cx="2698" cy="3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1" t="7271" r="26971" b="31134"/>
            <a:stretch>
              <a:fillRect/>
            </a:stretch>
          </p:blipFill>
          <p:spPr bwMode="auto">
            <a:xfrm>
              <a:off x="-2270" y="26"/>
              <a:ext cx="3339" cy="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610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Complete the wildlife log entry!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Make sure all paperwork is complete and in the file!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Your cage is clean and your drugs are put away! </a:t>
            </a:r>
            <a:endParaRPr lang="en-US" dirty="0"/>
          </a:p>
        </p:txBody>
      </p:sp>
      <p:pic>
        <p:nvPicPr>
          <p:cNvPr id="6" name="Picture Placeholder 5" descr="bean 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4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511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What if……. 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owl died?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-How would discharge stuff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1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443" y="1524000"/>
            <a:ext cx="3566160" cy="1162050"/>
          </a:xfrm>
        </p:spPr>
        <p:txBody>
          <a:bodyPr/>
          <a:lstStyle/>
          <a:p>
            <a:r>
              <a:rPr lang="en-US" dirty="0" smtClean="0"/>
              <a:t>Intake Form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14443" y="2815450"/>
            <a:ext cx="3566160" cy="21631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Owl found by side of the road 30 minutes ago.  Lethargic but attempted to get away.  Did not feed anything. </a:t>
            </a:r>
          </a:p>
          <a:p>
            <a:endParaRPr lang="en-US" dirty="0"/>
          </a:p>
          <a:p>
            <a:r>
              <a:rPr lang="en-US" dirty="0" smtClean="0"/>
              <a:t>Found at: Barnett shoals and Old Lexington</a:t>
            </a:r>
            <a:endParaRPr lang="en-US" dirty="0"/>
          </a:p>
        </p:txBody>
      </p:sp>
      <p:pic>
        <p:nvPicPr>
          <p:cNvPr id="7" name="Picture 1"/>
          <p:cNvPicPr>
            <a:picLocks noGrp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3377"/>
          <a:stretch>
            <a:fillRect/>
          </a:stretch>
        </p:blipFill>
        <p:spPr bwMode="auto">
          <a:xfrm rot="10583314">
            <a:off x="214394" y="-348092"/>
            <a:ext cx="5043279" cy="71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9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631156"/>
            <a:ext cx="7313613" cy="868362"/>
          </a:xfrm>
        </p:spPr>
        <p:txBody>
          <a:bodyPr/>
          <a:lstStyle/>
          <a:p>
            <a:r>
              <a:rPr lang="en-US" dirty="0" smtClean="0"/>
              <a:t>What do you do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4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 Form!</a:t>
            </a:r>
            <a:endParaRPr lang="en-US" dirty="0"/>
          </a:p>
        </p:txBody>
      </p:sp>
      <p:pic>
        <p:nvPicPr>
          <p:cNvPr id="5" name="Picture Placeholder 4" descr="bean 2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2" b="2564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05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Physical Exam form!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PE Form .pdf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6201"/>
          <a:stretch>
            <a:fillRect/>
          </a:stretch>
        </p:blipFill>
        <p:spPr>
          <a:xfrm rot="21421631">
            <a:off x="340562" y="64764"/>
            <a:ext cx="4521676" cy="6680479"/>
          </a:xfrm>
        </p:spPr>
      </p:pic>
    </p:spTree>
    <p:extLst>
      <p:ext uri="{BB962C8B-B14F-4D97-AF65-F5344CB8AC3E}">
        <p14:creationId xmlns:p14="http://schemas.microsoft.com/office/powerpoint/2010/main" val="202691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Adult</a:t>
            </a:r>
          </a:p>
          <a:p>
            <a:r>
              <a:rPr lang="en-US" dirty="0" smtClean="0"/>
              <a:t>Eastern Screech Owl </a:t>
            </a:r>
          </a:p>
          <a:p>
            <a:r>
              <a:rPr lang="en-US" dirty="0" smtClean="0"/>
              <a:t>Sex unknown </a:t>
            </a:r>
            <a:endParaRPr lang="en-US" dirty="0"/>
          </a:p>
        </p:txBody>
      </p:sp>
      <p:pic>
        <p:nvPicPr>
          <p:cNvPr id="8" name="Picture Placeholder 7" descr="eastern_screech_owl-2629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b="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74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Findings….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440082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QAR</a:t>
            </a:r>
          </a:p>
          <a:p>
            <a:r>
              <a:rPr lang="en-US" dirty="0" smtClean="0"/>
              <a:t>Depressed mentation </a:t>
            </a:r>
          </a:p>
          <a:p>
            <a:r>
              <a:rPr lang="en-US" dirty="0" smtClean="0"/>
              <a:t>Weight: 151g</a:t>
            </a:r>
          </a:p>
          <a:p>
            <a:r>
              <a:rPr lang="en-US" dirty="0" smtClean="0"/>
              <a:t>HR: 200bpm</a:t>
            </a:r>
          </a:p>
          <a:p>
            <a:r>
              <a:rPr lang="en-US" dirty="0" smtClean="0"/>
              <a:t>BCS: 3/5</a:t>
            </a:r>
          </a:p>
          <a:p>
            <a:r>
              <a:rPr lang="en-US" dirty="0" smtClean="0"/>
              <a:t>Mucous Membrane: </a:t>
            </a:r>
            <a:r>
              <a:rPr lang="en-US" dirty="0" smtClean="0"/>
              <a:t>tachy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4568907" y="1735138"/>
            <a:ext cx="3659106" cy="4056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Abnormal Findings:</a:t>
            </a:r>
          </a:p>
          <a:p>
            <a:r>
              <a:rPr lang="en-US" dirty="0" smtClean="0"/>
              <a:t>Sm</a:t>
            </a:r>
            <a:r>
              <a:rPr lang="en-US" dirty="0" smtClean="0"/>
              <a:t> abrasion noted over mid wing (mid </a:t>
            </a:r>
            <a:r>
              <a:rPr lang="en-US" dirty="0" smtClean="0"/>
              <a:t>humerus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Palpated but unable to determine if fractured or not </a:t>
            </a:r>
          </a:p>
          <a:p>
            <a:r>
              <a:rPr lang="en-US" dirty="0" smtClean="0"/>
              <a:t>Eye cloudy and not open</a:t>
            </a:r>
          </a:p>
        </p:txBody>
      </p:sp>
    </p:spTree>
    <p:extLst>
      <p:ext uri="{BB962C8B-B14F-4D97-AF65-F5344CB8AC3E}">
        <p14:creationId xmlns:p14="http://schemas.microsoft.com/office/powerpoint/2010/main" val="72575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3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Fluids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Pain meds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Antibiotics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Set up cage 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step?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Create a plan with your senior student!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490</TotalTime>
  <Words>715</Words>
  <Application>Microsoft Macintosh PowerPoint</Application>
  <PresentationFormat>On-screen Show (4:3)</PresentationFormat>
  <Paragraphs>129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Inkwell</vt:lpstr>
      <vt:lpstr>Example Case </vt:lpstr>
      <vt:lpstr>You get to clinic and find…</vt:lpstr>
      <vt:lpstr>Intake Form </vt:lpstr>
      <vt:lpstr>What do you do now?</vt:lpstr>
      <vt:lpstr>Physical Exam Form!</vt:lpstr>
      <vt:lpstr>This is the Physical Exam form!</vt:lpstr>
      <vt:lpstr>Singlement</vt:lpstr>
      <vt:lpstr>Findings….</vt:lpstr>
      <vt:lpstr>Next step? </vt:lpstr>
      <vt:lpstr>Treatments for the Night</vt:lpstr>
      <vt:lpstr>What should you do before you leave for the night? </vt:lpstr>
      <vt:lpstr>Paperwork and House Keeping?</vt:lpstr>
      <vt:lpstr>PowerPoint Presentation</vt:lpstr>
      <vt:lpstr>House Keeping</vt:lpstr>
      <vt:lpstr>House Keeping </vt:lpstr>
      <vt:lpstr>What else before you leave?</vt:lpstr>
      <vt:lpstr>What more do you want to know about your bird?</vt:lpstr>
      <vt:lpstr>Consults </vt:lpstr>
      <vt:lpstr>Daily Treatments </vt:lpstr>
      <vt:lpstr>Treatments </vt:lpstr>
      <vt:lpstr>Recording our Progress </vt:lpstr>
      <vt:lpstr>Four days later… </vt:lpstr>
      <vt:lpstr>Eight days later </vt:lpstr>
      <vt:lpstr>Clear for Take Off!</vt:lpstr>
      <vt:lpstr>Discharge Form </vt:lpstr>
      <vt:lpstr>Don’t Forget!</vt:lpstr>
      <vt:lpstr>The owl died?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Case </dc:title>
  <dc:creator>Kaylee Quinn</dc:creator>
  <cp:lastModifiedBy>Kaylee Quinn</cp:lastModifiedBy>
  <cp:revision>6</cp:revision>
  <dcterms:created xsi:type="dcterms:W3CDTF">2014-05-04T18:09:48Z</dcterms:created>
  <dcterms:modified xsi:type="dcterms:W3CDTF">2015-05-09T01:03:55Z</dcterms:modified>
</cp:coreProperties>
</file>